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  <p:sldId id="486" r:id="rId236"/>
    <p:sldId id="487" r:id="rId237"/>
    <p:sldId id="488" r:id="rId238"/>
    <p:sldId id="489" r:id="rId239"/>
    <p:sldId id="490" r:id="rId240"/>
    <p:sldId id="491" r:id="rId241"/>
    <p:sldId id="492" r:id="rId242"/>
    <p:sldId id="493" r:id="rId243"/>
    <p:sldId id="494" r:id="rId244"/>
    <p:sldId id="495" r:id="rId245"/>
    <p:sldId id="496" r:id="rId246"/>
    <p:sldId id="497" r:id="rId247"/>
    <p:sldId id="498" r:id="rId248"/>
    <p:sldId id="499" r:id="rId249"/>
    <p:sldId id="500" r:id="rId250"/>
    <p:sldId id="501" r:id="rId251"/>
    <p:sldId id="502" r:id="rId252"/>
    <p:sldId id="503" r:id="rId253"/>
  </p:sldIdLst>
  <p:sldSz cy="5143500" cx="9144000"/>
  <p:notesSz cx="6858000" cy="9144000"/>
  <p:embeddedFontLst>
    <p:embeddedFont>
      <p:font typeface="Montserrat"/>
      <p:regular r:id="rId254"/>
      <p:bold r:id="rId255"/>
      <p:italic r:id="rId256"/>
      <p:boldItalic r:id="rId257"/>
    </p:embeddedFont>
    <p:embeddedFont>
      <p:font typeface="Lato"/>
      <p:regular r:id="rId258"/>
      <p:bold r:id="rId259"/>
      <p:italic r:id="rId260"/>
      <p:boldItalic r:id="rId2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261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260" Type="http://schemas.openxmlformats.org/officeDocument/2006/relationships/font" Target="fonts/Lato-italic.fntdata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259" Type="http://schemas.openxmlformats.org/officeDocument/2006/relationships/font" Target="fonts/Lato-bold.fntdata"/><Relationship Id="rId137" Type="http://schemas.openxmlformats.org/officeDocument/2006/relationships/slide" Target="slides/slide132.xml"/><Relationship Id="rId258" Type="http://schemas.openxmlformats.org/officeDocument/2006/relationships/font" Target="fonts/Lato-regular.fntdata"/><Relationship Id="rId132" Type="http://schemas.openxmlformats.org/officeDocument/2006/relationships/slide" Target="slides/slide127.xml"/><Relationship Id="rId253" Type="http://schemas.openxmlformats.org/officeDocument/2006/relationships/slide" Target="slides/slide248.xml"/><Relationship Id="rId131" Type="http://schemas.openxmlformats.org/officeDocument/2006/relationships/slide" Target="slides/slide126.xml"/><Relationship Id="rId252" Type="http://schemas.openxmlformats.org/officeDocument/2006/relationships/slide" Target="slides/slide247.xml"/><Relationship Id="rId130" Type="http://schemas.openxmlformats.org/officeDocument/2006/relationships/slide" Target="slides/slide125.xml"/><Relationship Id="rId251" Type="http://schemas.openxmlformats.org/officeDocument/2006/relationships/slide" Target="slides/slide246.xml"/><Relationship Id="rId250" Type="http://schemas.openxmlformats.org/officeDocument/2006/relationships/slide" Target="slides/slide245.xml"/><Relationship Id="rId136" Type="http://schemas.openxmlformats.org/officeDocument/2006/relationships/slide" Target="slides/slide131.xml"/><Relationship Id="rId257" Type="http://schemas.openxmlformats.org/officeDocument/2006/relationships/font" Target="fonts/Montserrat-boldItalic.fntdata"/><Relationship Id="rId135" Type="http://schemas.openxmlformats.org/officeDocument/2006/relationships/slide" Target="slides/slide130.xml"/><Relationship Id="rId256" Type="http://schemas.openxmlformats.org/officeDocument/2006/relationships/font" Target="fonts/Montserrat-italic.fntdata"/><Relationship Id="rId134" Type="http://schemas.openxmlformats.org/officeDocument/2006/relationships/slide" Target="slides/slide129.xml"/><Relationship Id="rId255" Type="http://schemas.openxmlformats.org/officeDocument/2006/relationships/font" Target="fonts/Montserrat-bold.fntdata"/><Relationship Id="rId133" Type="http://schemas.openxmlformats.org/officeDocument/2006/relationships/slide" Target="slides/slide128.xml"/><Relationship Id="rId254" Type="http://schemas.openxmlformats.org/officeDocument/2006/relationships/font" Target="fonts/Montserrat-regular.fntdata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249" Type="http://schemas.openxmlformats.org/officeDocument/2006/relationships/slide" Target="slides/slide244.xml"/><Relationship Id="rId127" Type="http://schemas.openxmlformats.org/officeDocument/2006/relationships/slide" Target="slides/slide122.xml"/><Relationship Id="rId248" Type="http://schemas.openxmlformats.org/officeDocument/2006/relationships/slide" Target="slides/slide243.xml"/><Relationship Id="rId126" Type="http://schemas.openxmlformats.org/officeDocument/2006/relationships/slide" Target="slides/slide121.xml"/><Relationship Id="rId247" Type="http://schemas.openxmlformats.org/officeDocument/2006/relationships/slide" Target="slides/slide242.xml"/><Relationship Id="rId121" Type="http://schemas.openxmlformats.org/officeDocument/2006/relationships/slide" Target="slides/slide116.xml"/><Relationship Id="rId242" Type="http://schemas.openxmlformats.org/officeDocument/2006/relationships/slide" Target="slides/slide237.xml"/><Relationship Id="rId120" Type="http://schemas.openxmlformats.org/officeDocument/2006/relationships/slide" Target="slides/slide115.xml"/><Relationship Id="rId241" Type="http://schemas.openxmlformats.org/officeDocument/2006/relationships/slide" Target="slides/slide236.xml"/><Relationship Id="rId240" Type="http://schemas.openxmlformats.org/officeDocument/2006/relationships/slide" Target="slides/slide235.xml"/><Relationship Id="rId125" Type="http://schemas.openxmlformats.org/officeDocument/2006/relationships/slide" Target="slides/slide120.xml"/><Relationship Id="rId246" Type="http://schemas.openxmlformats.org/officeDocument/2006/relationships/slide" Target="slides/slide241.xml"/><Relationship Id="rId124" Type="http://schemas.openxmlformats.org/officeDocument/2006/relationships/slide" Target="slides/slide119.xml"/><Relationship Id="rId245" Type="http://schemas.openxmlformats.org/officeDocument/2006/relationships/slide" Target="slides/slide240.xml"/><Relationship Id="rId123" Type="http://schemas.openxmlformats.org/officeDocument/2006/relationships/slide" Target="slides/slide118.xml"/><Relationship Id="rId244" Type="http://schemas.openxmlformats.org/officeDocument/2006/relationships/slide" Target="slides/slide239.xml"/><Relationship Id="rId122" Type="http://schemas.openxmlformats.org/officeDocument/2006/relationships/slide" Target="slides/slide117.xml"/><Relationship Id="rId243" Type="http://schemas.openxmlformats.org/officeDocument/2006/relationships/slide" Target="slides/slide238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slide" Target="slides/slide234.xml"/><Relationship Id="rId117" Type="http://schemas.openxmlformats.org/officeDocument/2006/relationships/slide" Target="slides/slide112.xml"/><Relationship Id="rId238" Type="http://schemas.openxmlformats.org/officeDocument/2006/relationships/slide" Target="slides/slide233.xml"/><Relationship Id="rId116" Type="http://schemas.openxmlformats.org/officeDocument/2006/relationships/slide" Target="slides/slide111.xml"/><Relationship Id="rId237" Type="http://schemas.openxmlformats.org/officeDocument/2006/relationships/slide" Target="slides/slide232.xml"/><Relationship Id="rId115" Type="http://schemas.openxmlformats.org/officeDocument/2006/relationships/slide" Target="slides/slide110.xml"/><Relationship Id="rId236" Type="http://schemas.openxmlformats.org/officeDocument/2006/relationships/slide" Target="slides/slide231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a66623703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a6662370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a6662370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a6662370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8aff59727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8aff59727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8aff59727e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8aff59727e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b098754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b098754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8bdc8ba4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8bdc8ba4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bdc8ba4c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8bdc8ba4c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8bdc8ba4c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8bdc8ba4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bdc8ba4c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bdc8ba4c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bdc8ba4c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8bdc8ba4c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8bdc8ba4c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8bdc8ba4c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8bdc8ba4c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8bdc8ba4c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a6662370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a6662370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bdc8ba4c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bdc8ba4c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bdc8ba4c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bdc8ba4c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8bdc8ba4c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8bdc8ba4c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8bdc8ba4c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8bdc8ba4c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8bdc8ba4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8bdc8ba4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8bdc8ba4c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8bdc8ba4c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bdc8ba4c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bdc8ba4c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bdc8ba4c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bdc8ba4c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8bdc8ba4c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8bdc8ba4c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bdc8ba4c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bdc8ba4c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a6662370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a6662370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bdc8ba4c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bdc8ba4c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bdc8ba4c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bdc8ba4c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bdc8ba4c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8bdc8ba4c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bdc8ba4c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8bdc8ba4c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8bdc8ba4c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8bdc8ba4c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242ee8e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242ee8e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242ee8e4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8242ee8e4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242ee8e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242ee8e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8242ee8e4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8242ee8e4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242ee8e4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8242ee8e4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a6662370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a6662370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8242ee8e4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8242ee8e4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edc9a9f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8edc9a9f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cdcca13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cdcca13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8edc9a9fd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8edc9a9f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edc9a9fd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edc9a9fd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edc9a9fd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edc9a9fd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8edc9a9f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8edc9a9f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edc9a9fd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8edc9a9fd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8edc9a9fd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8edc9a9fd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30f9dfb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30f9dfb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a6662370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a6662370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30f9dfb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30f9dfb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530f9dfb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530f9dfb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8fbbdb43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8fbbdb43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8fbbdb43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8fbbdb43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8fbbdb43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8fbbdb43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8fbbdb43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8fbbdb43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8fbbdb43d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8fbbdb43d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fbbdb43d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8fbbdb43d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8fbbdb43d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8fbbdb43d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fbbdb43d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8fbbdb43d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a6662370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a6662370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8fbbdb43d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8fbbdb43d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8fbbdb43d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8fbbdb43d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8fbbdb43d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8fbbdb43d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8fbbdb43d2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8fbbdb43d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8fbbdb43d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8fbbdb43d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8fbbdb43d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8fbbdb43d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8fbbdb43d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8fbbdb43d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8fbbdb43d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8fbbdb43d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8fbbdb43d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8fbbdb43d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8fbbdb43d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8fbbdb43d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a66623703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a66623703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8fbbdb43d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8fbbdb43d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8fbbdb43d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8fbbdb43d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8fbbdb43d2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8fbbdb43d2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fbbdb43d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fbbdb43d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8fbbdb43d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8fbbdb43d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8fbbdb43d2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8fbbdb43d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8fbbdb43d2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8fbbdb43d2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8fbbdb43d2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8fbbdb43d2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8fbbdb43d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8fbbdb43d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bbdb43d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bbdb43d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a66623703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a6662370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8fbbdb43d2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8fbbdb43d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8fbbdb43d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8fbbdb43d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8fbbdb43d2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8fbbdb43d2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g8fbbdb43d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" name="Google Shape;1585;g8fbbdb43d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8fbbdb43d2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8fbbdb43d2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8fbbdb43d2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8fbbdb43d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919a980c8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919a980c8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919a980c8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919a980c8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919a980c89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919a980c8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919a980c89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919a980c89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a6662370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a6662370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919a980c89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919a980c89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919a980c89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919a980c89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919a980c89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919a980c89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919a980c89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919a980c89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92cc31d2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92cc31d2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92cc31d2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92cc31d2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92cc31d25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92cc31d2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92cc31d25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92cc31d25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92cc31d25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92cc31d25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92cc31d2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92cc31d2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a6662370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a6662370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92f808a2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92f808a2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92f808a2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92f808a2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92f808a2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92f808a2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92f808a2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92f808a2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92f808a2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92f808a2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92f808a22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92f808a22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92f808a22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92f808a22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92f808a22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92f808a22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92f808a22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92f808a22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92f808a22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92f808a22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a66623703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a66623703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a66623703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a66623703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92f808a22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92f808a22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92f808a22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92f808a22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92f808a22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92f808a22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92f808a2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92f808a2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92f808a22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92f808a22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9316c8ce4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9316c8ce4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9316c8ce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9316c8ce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97b34769c2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97b34769c2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97b34769c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97b34769c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97b34769c2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97b34769c2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a66623703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a66623703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97b34769c2_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97b34769c2_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97b34769c2_8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97b34769c2_8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97b34769c2_8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97b34769c2_8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97b34769c2_8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97b34769c2_8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97b34769c2_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97b34769c2_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97b34769c2_8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97b34769c2_8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97b34769c2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97b34769c2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99ed8922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99ed8922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97b34769c2_8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97b34769c2_8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97b34769c2_8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97b34769c2_8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a6662370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a6662370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97b34769c2_8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97b34769c2_8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97b34769c2_8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97b34769c2_8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97b34769c2_8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97b34769c2_8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97b34769c2_8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97b34769c2_8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97b34769c2_8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97b34769c2_8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97b34769c2_8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97b34769c2_8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97b34769c2_8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97b34769c2_8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996af012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996af012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996af012a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996af012a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996af012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996af012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a6662370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a6662370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996af012a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996af012a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99ed8922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99ed8922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99ed8922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99ed8922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99ed89229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Google Shape;2096;g99ed89229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99ed89237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99ed89237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9ed8923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9ed8923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99ed8923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99ed8923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99ed8923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99ed8923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992caf9bc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992caf9bc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992caf9bc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992caf9bc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a6662370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a6662370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992caf9bc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992caf9bc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992caf9bc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992caf9bc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992caf9bc5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992caf9bc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992caf9bc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992caf9bc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992caf9bc5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992caf9bc5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992caf9bc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992caf9bc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992caf9bc5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992caf9bc5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992caf9bc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992caf9bc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992caf9bc5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992caf9bc5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a66623703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a66623703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a6662370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a6662370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921655e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921655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921655e5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921655e5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921655e5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921655e5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a6662370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a6662370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921655e5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921655e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921655e5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921655e5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921655e5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921655e5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a7587500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a7587500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a758750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a758750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a7587500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a7587500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a758750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a758750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a7587500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a758750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a758750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a758750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a7587500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a7587500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a6662370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a6662370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8a7587500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8a7587500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a7587500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a7587500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a7587500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a7587500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a7587500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a7587500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a7587500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8a7587500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a7587500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a7587500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a7587500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a7587500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a7587500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a7587500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a7587500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a7587500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8a7587500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8a7587500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a6662370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a6662370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a7587500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a7587500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a7587500b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8a7587500b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a7587500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a7587500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a7587500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a7587500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a7587500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a7587500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a7587500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a7587500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a7587500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8a7587500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a7587500b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a7587500b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a7587500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8a7587500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a7587500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a7587500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a6662370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a6662370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a7587500b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8a7587500b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8a7587500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8a7587500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a7587500b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8a7587500b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8a7587500b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8a7587500b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a7587500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8a7587500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a7587500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a7587500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a7587500b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a7587500b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a7587500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a7587500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a7587500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a7587500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8a7587500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8a7587500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a6662370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a6662370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a7587500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8a7587500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a7587500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a7587500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a7587500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a7587500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8a7587500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8a7587500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a7587500b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8a7587500b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a7587500b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a7587500b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8a7587500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8a7587500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aff5972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aff597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aff5972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8aff5972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8aff59727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8aff5972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a6662370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a6662370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aff59727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8aff59727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aff59727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aff59727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aff59727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aff59727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aff59727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aff59727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aff59727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aff59727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aff59727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8aff59727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8aff59727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8aff59727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8aff59727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8aff59727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aff59727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aff59727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aff59727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aff59727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a6662370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a6662370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aff59727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8aff59727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8aff59727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8aff59727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aff59727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aff59727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aff59727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aff59727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8aff59727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8aff59727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aff59727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aff59727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8aff59727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8aff59727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aff59727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8aff59727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aff59727e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8aff59727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8aff59727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8aff59727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png"/><Relationship Id="rId4" Type="http://schemas.openxmlformats.org/officeDocument/2006/relationships/image" Target="../media/image10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png"/><Relationship Id="rId4" Type="http://schemas.openxmlformats.org/officeDocument/2006/relationships/image" Target="../media/image104.png"/><Relationship Id="rId5" Type="http://schemas.openxmlformats.org/officeDocument/2006/relationships/image" Target="../media/image10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9.png"/><Relationship Id="rId4" Type="http://schemas.openxmlformats.org/officeDocument/2006/relationships/image" Target="../media/image2.png"/><Relationship Id="rId5" Type="http://schemas.openxmlformats.org/officeDocument/2006/relationships/image" Target="../media/image97.png"/><Relationship Id="rId6" Type="http://schemas.openxmlformats.org/officeDocument/2006/relationships/image" Target="../media/image11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png"/><Relationship Id="rId4" Type="http://schemas.openxmlformats.org/officeDocument/2006/relationships/image" Target="../media/image93.png"/><Relationship Id="rId5" Type="http://schemas.openxmlformats.org/officeDocument/2006/relationships/image" Target="../media/image9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png"/><Relationship Id="rId4" Type="http://schemas.openxmlformats.org/officeDocument/2006/relationships/image" Target="../media/image9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png"/><Relationship Id="rId4" Type="http://schemas.openxmlformats.org/officeDocument/2006/relationships/image" Target="../media/image95.png"/><Relationship Id="rId5" Type="http://schemas.openxmlformats.org/officeDocument/2006/relationships/image" Target="../media/image10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png"/><Relationship Id="rId4" Type="http://schemas.openxmlformats.org/officeDocument/2006/relationships/image" Target="../media/image10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png"/><Relationship Id="rId4" Type="http://schemas.openxmlformats.org/officeDocument/2006/relationships/image" Target="../media/image10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png"/><Relationship Id="rId4" Type="http://schemas.openxmlformats.org/officeDocument/2006/relationships/image" Target="../media/image108.png"/><Relationship Id="rId5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png"/><Relationship Id="rId4" Type="http://schemas.openxmlformats.org/officeDocument/2006/relationships/image" Target="../media/image109.png"/><Relationship Id="rId5" Type="http://schemas.openxmlformats.org/officeDocument/2006/relationships/image" Target="../media/image11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png"/><Relationship Id="rId4" Type="http://schemas.openxmlformats.org/officeDocument/2006/relationships/image" Target="../media/image11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png"/><Relationship Id="rId4" Type="http://schemas.openxmlformats.org/officeDocument/2006/relationships/image" Target="../media/image106.png"/><Relationship Id="rId5" Type="http://schemas.openxmlformats.org/officeDocument/2006/relationships/image" Target="../media/image11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png"/><Relationship Id="rId4" Type="http://schemas.openxmlformats.org/officeDocument/2006/relationships/image" Target="../media/image11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png"/><Relationship Id="rId4" Type="http://schemas.openxmlformats.org/officeDocument/2006/relationships/image" Target="../media/image11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png"/><Relationship Id="rId4" Type="http://schemas.openxmlformats.org/officeDocument/2006/relationships/image" Target="../media/image11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png"/><Relationship Id="rId4" Type="http://schemas.openxmlformats.org/officeDocument/2006/relationships/image" Target="../media/image11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png"/><Relationship Id="rId4" Type="http://schemas.openxmlformats.org/officeDocument/2006/relationships/image" Target="../media/image125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png"/><Relationship Id="rId4" Type="http://schemas.openxmlformats.org/officeDocument/2006/relationships/image" Target="../media/image1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png"/><Relationship Id="rId4" Type="http://schemas.openxmlformats.org/officeDocument/2006/relationships/image" Target="../media/image12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png"/><Relationship Id="rId4" Type="http://schemas.openxmlformats.org/officeDocument/2006/relationships/image" Target="../media/image11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png"/><Relationship Id="rId4" Type="http://schemas.openxmlformats.org/officeDocument/2006/relationships/image" Target="../media/image130.png"/><Relationship Id="rId5" Type="http://schemas.openxmlformats.org/officeDocument/2006/relationships/image" Target="../media/image12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png"/><Relationship Id="rId4" Type="http://schemas.openxmlformats.org/officeDocument/2006/relationships/image" Target="../media/image121.png"/><Relationship Id="rId5" Type="http://schemas.openxmlformats.org/officeDocument/2006/relationships/image" Target="../media/image11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png"/><Relationship Id="rId4" Type="http://schemas.openxmlformats.org/officeDocument/2006/relationships/image" Target="../media/image123.png"/><Relationship Id="rId5" Type="http://schemas.openxmlformats.org/officeDocument/2006/relationships/image" Target="../media/image12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png"/><Relationship Id="rId4" Type="http://schemas.openxmlformats.org/officeDocument/2006/relationships/image" Target="../media/image12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png"/><Relationship Id="rId4" Type="http://schemas.openxmlformats.org/officeDocument/2006/relationships/image" Target="../media/image126.png"/><Relationship Id="rId5" Type="http://schemas.openxmlformats.org/officeDocument/2006/relationships/image" Target="../media/image145.png"/><Relationship Id="rId6" Type="http://schemas.openxmlformats.org/officeDocument/2006/relationships/image" Target="../media/image13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png"/><Relationship Id="rId4" Type="http://schemas.openxmlformats.org/officeDocument/2006/relationships/image" Target="../media/image12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png"/><Relationship Id="rId4" Type="http://schemas.openxmlformats.org/officeDocument/2006/relationships/image" Target="../media/image13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png"/><Relationship Id="rId4" Type="http://schemas.openxmlformats.org/officeDocument/2006/relationships/image" Target="../media/image1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8.png"/><Relationship Id="rId4" Type="http://schemas.openxmlformats.org/officeDocument/2006/relationships/image" Target="../media/image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png"/><Relationship Id="rId4" Type="http://schemas.openxmlformats.org/officeDocument/2006/relationships/image" Target="../media/image13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png"/><Relationship Id="rId4" Type="http://schemas.openxmlformats.org/officeDocument/2006/relationships/image" Target="../media/image137.png"/><Relationship Id="rId5" Type="http://schemas.openxmlformats.org/officeDocument/2006/relationships/image" Target="../media/image13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png"/><Relationship Id="rId4" Type="http://schemas.openxmlformats.org/officeDocument/2006/relationships/image" Target="../media/image13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png"/><Relationship Id="rId4" Type="http://schemas.openxmlformats.org/officeDocument/2006/relationships/image" Target="../media/image140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png"/><Relationship Id="rId4" Type="http://schemas.openxmlformats.org/officeDocument/2006/relationships/image" Target="../media/image132.png"/><Relationship Id="rId5" Type="http://schemas.openxmlformats.org/officeDocument/2006/relationships/image" Target="../media/image13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png"/><Relationship Id="rId4" Type="http://schemas.openxmlformats.org/officeDocument/2006/relationships/image" Target="../media/image141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png"/><Relationship Id="rId4" Type="http://schemas.openxmlformats.org/officeDocument/2006/relationships/image" Target="../media/image1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png"/><Relationship Id="rId4" Type="http://schemas.openxmlformats.org/officeDocument/2006/relationships/image" Target="../media/image14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png"/><Relationship Id="rId4" Type="http://schemas.openxmlformats.org/officeDocument/2006/relationships/image" Target="../media/image15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png"/><Relationship Id="rId4" Type="http://schemas.openxmlformats.org/officeDocument/2006/relationships/image" Target="../media/image143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png"/><Relationship Id="rId4" Type="http://schemas.openxmlformats.org/officeDocument/2006/relationships/image" Target="../media/image142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png"/><Relationship Id="rId4" Type="http://schemas.openxmlformats.org/officeDocument/2006/relationships/image" Target="../media/image150.png"/><Relationship Id="rId5" Type="http://schemas.openxmlformats.org/officeDocument/2006/relationships/image" Target="../media/image147.png"/><Relationship Id="rId6" Type="http://schemas.openxmlformats.org/officeDocument/2006/relationships/image" Target="../media/image151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png"/><Relationship Id="rId4" Type="http://schemas.openxmlformats.org/officeDocument/2006/relationships/image" Target="../media/image14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png"/><Relationship Id="rId4" Type="http://schemas.openxmlformats.org/officeDocument/2006/relationships/image" Target="../media/image149.png"/><Relationship Id="rId5" Type="http://schemas.openxmlformats.org/officeDocument/2006/relationships/image" Target="../media/image14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png"/><Relationship Id="rId4" Type="http://schemas.openxmlformats.org/officeDocument/2006/relationships/image" Target="../media/image15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.png"/><Relationship Id="rId4" Type="http://schemas.openxmlformats.org/officeDocument/2006/relationships/image" Target="../media/image17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60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.png"/><Relationship Id="rId4" Type="http://schemas.openxmlformats.org/officeDocument/2006/relationships/image" Target="../media/image152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png"/><Relationship Id="rId4" Type="http://schemas.openxmlformats.org/officeDocument/2006/relationships/image" Target="../media/image161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png"/><Relationship Id="rId4" Type="http://schemas.openxmlformats.org/officeDocument/2006/relationships/image" Target="../media/image15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png"/><Relationship Id="rId4" Type="http://schemas.openxmlformats.org/officeDocument/2006/relationships/image" Target="../media/image15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.png"/><Relationship Id="rId4" Type="http://schemas.openxmlformats.org/officeDocument/2006/relationships/image" Target="../media/image16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.png"/><Relationship Id="rId4" Type="http://schemas.openxmlformats.org/officeDocument/2006/relationships/image" Target="../media/image173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png"/><Relationship Id="rId4" Type="http://schemas.openxmlformats.org/officeDocument/2006/relationships/image" Target="../media/image17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png"/><Relationship Id="rId4" Type="http://schemas.openxmlformats.org/officeDocument/2006/relationships/image" Target="../media/image158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png"/><Relationship Id="rId4" Type="http://schemas.openxmlformats.org/officeDocument/2006/relationships/image" Target="../media/image1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png"/><Relationship Id="rId4" Type="http://schemas.openxmlformats.org/officeDocument/2006/relationships/image" Target="../media/image169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png"/><Relationship Id="rId4" Type="http://schemas.openxmlformats.org/officeDocument/2006/relationships/image" Target="../media/image162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65.png"/><Relationship Id="rId4" Type="http://schemas.openxmlformats.org/officeDocument/2006/relationships/image" Target="../media/image167.png"/><Relationship Id="rId5" Type="http://schemas.openxmlformats.org/officeDocument/2006/relationships/image" Target="../media/image179.png"/><Relationship Id="rId6" Type="http://schemas.openxmlformats.org/officeDocument/2006/relationships/image" Target="../media/image2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png"/><Relationship Id="rId4" Type="http://schemas.openxmlformats.org/officeDocument/2006/relationships/image" Target="../media/image164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png"/><Relationship Id="rId4" Type="http://schemas.openxmlformats.org/officeDocument/2006/relationships/image" Target="../media/image164.png"/><Relationship Id="rId5" Type="http://schemas.openxmlformats.org/officeDocument/2006/relationships/image" Target="../media/image17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png"/><Relationship Id="rId4" Type="http://schemas.openxmlformats.org/officeDocument/2006/relationships/image" Target="../media/image164.png"/><Relationship Id="rId5" Type="http://schemas.openxmlformats.org/officeDocument/2006/relationships/image" Target="../media/image175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png"/><Relationship Id="rId4" Type="http://schemas.openxmlformats.org/officeDocument/2006/relationships/image" Target="../media/image168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.png"/><Relationship Id="rId4" Type="http://schemas.openxmlformats.org/officeDocument/2006/relationships/image" Target="../media/image166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png"/><Relationship Id="rId4" Type="http://schemas.openxmlformats.org/officeDocument/2006/relationships/image" Target="../media/image19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png"/><Relationship Id="rId4" Type="http://schemas.openxmlformats.org/officeDocument/2006/relationships/image" Target="../media/image1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png"/><Relationship Id="rId4" Type="http://schemas.openxmlformats.org/officeDocument/2006/relationships/image" Target="../media/image174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png"/><Relationship Id="rId4" Type="http://schemas.openxmlformats.org/officeDocument/2006/relationships/image" Target="../media/image183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png"/><Relationship Id="rId4" Type="http://schemas.openxmlformats.org/officeDocument/2006/relationships/image" Target="../media/image19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2.png"/><Relationship Id="rId4" Type="http://schemas.openxmlformats.org/officeDocument/2006/relationships/image" Target="../media/image182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2.png"/><Relationship Id="rId4" Type="http://schemas.openxmlformats.org/officeDocument/2006/relationships/image" Target="../media/image184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.png"/><Relationship Id="rId4" Type="http://schemas.openxmlformats.org/officeDocument/2006/relationships/image" Target="../media/image17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2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.png"/><Relationship Id="rId4" Type="http://schemas.openxmlformats.org/officeDocument/2006/relationships/image" Target="../media/image178.png"/><Relationship Id="rId5" Type="http://schemas.openxmlformats.org/officeDocument/2006/relationships/image" Target="../media/image190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.png"/><Relationship Id="rId4" Type="http://schemas.openxmlformats.org/officeDocument/2006/relationships/image" Target="../media/image188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.png"/><Relationship Id="rId4" Type="http://schemas.openxmlformats.org/officeDocument/2006/relationships/image" Target="../media/image18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.png"/><Relationship Id="rId4" Type="http://schemas.openxmlformats.org/officeDocument/2006/relationships/image" Target="../media/image180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.png"/><Relationship Id="rId4" Type="http://schemas.openxmlformats.org/officeDocument/2006/relationships/image" Target="../media/image199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.png"/><Relationship Id="rId4" Type="http://schemas.openxmlformats.org/officeDocument/2006/relationships/image" Target="../media/image185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.png"/><Relationship Id="rId4" Type="http://schemas.openxmlformats.org/officeDocument/2006/relationships/image" Target="../media/image187.png"/><Relationship Id="rId5" Type="http://schemas.openxmlformats.org/officeDocument/2006/relationships/image" Target="../media/image192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.png"/><Relationship Id="rId4" Type="http://schemas.openxmlformats.org/officeDocument/2006/relationships/image" Target="../media/image189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.png"/><Relationship Id="rId4" Type="http://schemas.openxmlformats.org/officeDocument/2006/relationships/image" Target="../media/image186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.png"/><Relationship Id="rId4" Type="http://schemas.openxmlformats.org/officeDocument/2006/relationships/image" Target="../media/image195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.png"/><Relationship Id="rId4" Type="http://schemas.openxmlformats.org/officeDocument/2006/relationships/image" Target="../media/image194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.png"/><Relationship Id="rId4" Type="http://schemas.openxmlformats.org/officeDocument/2006/relationships/image" Target="../media/image204.png"/><Relationship Id="rId5" Type="http://schemas.openxmlformats.org/officeDocument/2006/relationships/image" Target="../media/image193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.png"/><Relationship Id="rId4" Type="http://schemas.openxmlformats.org/officeDocument/2006/relationships/image" Target="../media/image19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.png"/><Relationship Id="rId4" Type="http://schemas.openxmlformats.org/officeDocument/2006/relationships/image" Target="../media/image197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.png"/><Relationship Id="rId4" Type="http://schemas.openxmlformats.org/officeDocument/2006/relationships/image" Target="../media/image201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.png"/><Relationship Id="rId4" Type="http://schemas.openxmlformats.org/officeDocument/2006/relationships/image" Target="../media/image208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.png"/><Relationship Id="rId4" Type="http://schemas.openxmlformats.org/officeDocument/2006/relationships/image" Target="../media/image211.png"/><Relationship Id="rId5" Type="http://schemas.openxmlformats.org/officeDocument/2006/relationships/image" Target="../media/image203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07.png"/><Relationship Id="rId4" Type="http://schemas.openxmlformats.org/officeDocument/2006/relationships/image" Target="../media/image202.png"/><Relationship Id="rId5" Type="http://schemas.openxmlformats.org/officeDocument/2006/relationships/image" Target="../media/image2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.png"/><Relationship Id="rId4" Type="http://schemas.openxmlformats.org/officeDocument/2006/relationships/image" Target="../media/image200.png"/><Relationship Id="rId5" Type="http://schemas.openxmlformats.org/officeDocument/2006/relationships/image" Target="../media/image206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.png"/><Relationship Id="rId4" Type="http://schemas.openxmlformats.org/officeDocument/2006/relationships/image" Target="../media/image216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.png"/><Relationship Id="rId4" Type="http://schemas.openxmlformats.org/officeDocument/2006/relationships/image" Target="../media/image212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.png"/><Relationship Id="rId4" Type="http://schemas.openxmlformats.org/officeDocument/2006/relationships/image" Target="../media/image210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.png"/><Relationship Id="rId4" Type="http://schemas.openxmlformats.org/officeDocument/2006/relationships/image" Target="../media/image2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.png"/><Relationship Id="rId4" Type="http://schemas.openxmlformats.org/officeDocument/2006/relationships/image" Target="../media/image21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2.png"/><Relationship Id="rId4" Type="http://schemas.openxmlformats.org/officeDocument/2006/relationships/image" Target="../media/image21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.png"/><Relationship Id="rId4" Type="http://schemas.openxmlformats.org/officeDocument/2006/relationships/image" Target="../media/image228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17.png"/><Relationship Id="rId4" Type="http://schemas.openxmlformats.org/officeDocument/2006/relationships/image" Target="../media/image2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.png"/><Relationship Id="rId4" Type="http://schemas.openxmlformats.org/officeDocument/2006/relationships/image" Target="../media/image209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2.png"/><Relationship Id="rId4" Type="http://schemas.openxmlformats.org/officeDocument/2006/relationships/image" Target="../media/image213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.png"/><Relationship Id="rId4" Type="http://schemas.openxmlformats.org/officeDocument/2006/relationships/image" Target="../media/image227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.png"/><Relationship Id="rId4" Type="http://schemas.openxmlformats.org/officeDocument/2006/relationships/image" Target="../media/image226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30.png"/><Relationship Id="rId4" Type="http://schemas.openxmlformats.org/officeDocument/2006/relationships/image" Target="../media/image221.png"/><Relationship Id="rId5" Type="http://schemas.openxmlformats.org/officeDocument/2006/relationships/image" Target="../media/image2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2.png"/><Relationship Id="rId4" Type="http://schemas.openxmlformats.org/officeDocument/2006/relationships/image" Target="../media/image2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.png"/><Relationship Id="rId4" Type="http://schemas.openxmlformats.org/officeDocument/2006/relationships/image" Target="../media/image236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.png"/><Relationship Id="rId4" Type="http://schemas.openxmlformats.org/officeDocument/2006/relationships/image" Target="../media/image224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.png"/><Relationship Id="rId4" Type="http://schemas.openxmlformats.org/officeDocument/2006/relationships/image" Target="../media/image225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.png"/><Relationship Id="rId4" Type="http://schemas.openxmlformats.org/officeDocument/2006/relationships/image" Target="../media/image218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.png"/><Relationship Id="rId4" Type="http://schemas.openxmlformats.org/officeDocument/2006/relationships/image" Target="../media/image229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234.png"/><Relationship Id="rId4" Type="http://schemas.openxmlformats.org/officeDocument/2006/relationships/image" Target="../media/image223.png"/><Relationship Id="rId5" Type="http://schemas.openxmlformats.org/officeDocument/2006/relationships/image" Target="../media/image2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.png"/><Relationship Id="rId4" Type="http://schemas.openxmlformats.org/officeDocument/2006/relationships/image" Target="../media/image232.png"/><Relationship Id="rId5" Type="http://schemas.openxmlformats.org/officeDocument/2006/relationships/image" Target="../media/image247.png"/><Relationship Id="rId6" Type="http://schemas.openxmlformats.org/officeDocument/2006/relationships/image" Target="../media/image231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33.png"/><Relationship Id="rId4" Type="http://schemas.openxmlformats.org/officeDocument/2006/relationships/image" Target="../media/image2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.png"/><Relationship Id="rId4" Type="http://schemas.openxmlformats.org/officeDocument/2006/relationships/image" Target="../media/image2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.png"/><Relationship Id="rId4" Type="http://schemas.openxmlformats.org/officeDocument/2006/relationships/image" Target="../media/image239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.png"/><Relationship Id="rId4" Type="http://schemas.openxmlformats.org/officeDocument/2006/relationships/image" Target="../media/image240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.png"/><Relationship Id="rId4" Type="http://schemas.openxmlformats.org/officeDocument/2006/relationships/image" Target="../media/image235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.png"/><Relationship Id="rId4" Type="http://schemas.openxmlformats.org/officeDocument/2006/relationships/image" Target="../media/image237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.png"/><Relationship Id="rId4" Type="http://schemas.openxmlformats.org/officeDocument/2006/relationships/image" Target="../media/image248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.png"/><Relationship Id="rId4" Type="http://schemas.openxmlformats.org/officeDocument/2006/relationships/image" Target="../media/image238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.png"/><Relationship Id="rId4" Type="http://schemas.openxmlformats.org/officeDocument/2006/relationships/image" Target="../media/image249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.png"/><Relationship Id="rId4" Type="http://schemas.openxmlformats.org/officeDocument/2006/relationships/image" Target="../media/image243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.png"/><Relationship Id="rId4" Type="http://schemas.openxmlformats.org/officeDocument/2006/relationships/image" Target="../media/image2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.png"/><Relationship Id="rId4" Type="http://schemas.openxmlformats.org/officeDocument/2006/relationships/image" Target="../media/image241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.png"/><Relationship Id="rId4" Type="http://schemas.openxmlformats.org/officeDocument/2006/relationships/image" Target="../media/image244.pn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2.png"/><Relationship Id="rId4" Type="http://schemas.openxmlformats.org/officeDocument/2006/relationships/image" Target="../media/image245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.png"/><Relationship Id="rId4" Type="http://schemas.openxmlformats.org/officeDocument/2006/relationships/image" Target="../media/image250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.png"/><Relationship Id="rId4" Type="http://schemas.openxmlformats.org/officeDocument/2006/relationships/image" Target="../media/image256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.png"/><Relationship Id="rId4" Type="http://schemas.openxmlformats.org/officeDocument/2006/relationships/image" Target="../media/image251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.png"/><Relationship Id="rId4" Type="http://schemas.openxmlformats.org/officeDocument/2006/relationships/image" Target="../media/image261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.png"/><Relationship Id="rId4" Type="http://schemas.openxmlformats.org/officeDocument/2006/relationships/image" Target="../media/image255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.png"/><Relationship Id="rId4" Type="http://schemas.openxmlformats.org/officeDocument/2006/relationships/image" Target="../media/image254.pn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.png"/><Relationship Id="rId4" Type="http://schemas.openxmlformats.org/officeDocument/2006/relationships/image" Target="../media/image2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.png"/><Relationship Id="rId4" Type="http://schemas.openxmlformats.org/officeDocument/2006/relationships/image" Target="../media/image253.png"/><Relationship Id="rId5" Type="http://schemas.openxmlformats.org/officeDocument/2006/relationships/image" Target="../media/image260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.png"/><Relationship Id="rId4" Type="http://schemas.openxmlformats.org/officeDocument/2006/relationships/image" Target="../media/image263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.png"/><Relationship Id="rId4" Type="http://schemas.openxmlformats.org/officeDocument/2006/relationships/image" Target="../media/image257.png"/><Relationship Id="rId5" Type="http://schemas.openxmlformats.org/officeDocument/2006/relationships/image" Target="../media/image252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Relationship Id="rId3" Type="http://schemas.openxmlformats.org/officeDocument/2006/relationships/hyperlink" Target="http://127.0.0.1:8000/admin/myapp/orderpending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64.png"/><Relationship Id="rId6" Type="http://schemas.openxmlformats.org/officeDocument/2006/relationships/image" Target="../media/image258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Relationship Id="rId3" Type="http://schemas.openxmlformats.org/officeDocument/2006/relationships/hyperlink" Target="http://127.0.0.1:8000/admin/myapp/orderlist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259.png"/><Relationship Id="rId6" Type="http://schemas.openxmlformats.org/officeDocument/2006/relationships/image" Target="../media/image265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.png"/><Relationship Id="rId4" Type="http://schemas.openxmlformats.org/officeDocument/2006/relationships/image" Target="../media/image266.png"/><Relationship Id="rId5" Type="http://schemas.openxmlformats.org/officeDocument/2006/relationships/image" Target="../media/image262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2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.png"/><Relationship Id="rId4" Type="http://schemas.openxmlformats.org/officeDocument/2006/relationships/image" Target="../media/image267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.png"/><Relationship Id="rId4" Type="http://schemas.openxmlformats.org/officeDocument/2006/relationships/image" Target="../media/image2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hyperlink" Target="https://www.w3schools.com/bootstrap4/tryit.asp?filename=trybs_template1" TargetMode="External"/><Relationship Id="rId5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2.png"/><Relationship Id="rId5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png"/><Relationship Id="rId4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Relationship Id="rId5" Type="http://schemas.openxmlformats.org/officeDocument/2006/relationships/image" Target="../media/image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Relationship Id="rId4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Relationship Id="rId4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png"/><Relationship Id="rId4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Relationship Id="rId4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Relationship Id="rId4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Relationship Id="rId4" Type="http://schemas.openxmlformats.org/officeDocument/2006/relationships/hyperlink" Target="https://ngrok.com/download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png"/><Relationship Id="rId4" Type="http://schemas.openxmlformats.org/officeDocument/2006/relationships/image" Target="../media/image78.png"/><Relationship Id="rId5" Type="http://schemas.openxmlformats.org/officeDocument/2006/relationships/image" Target="../media/image8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Relationship Id="rId4" Type="http://schemas.openxmlformats.org/officeDocument/2006/relationships/image" Target="../media/image7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png"/><Relationship Id="rId4" Type="http://schemas.openxmlformats.org/officeDocument/2006/relationships/image" Target="../media/image8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png"/><Relationship Id="rId4" Type="http://schemas.openxmlformats.org/officeDocument/2006/relationships/image" Target="../media/image92.png"/><Relationship Id="rId5" Type="http://schemas.openxmlformats.org/officeDocument/2006/relationships/image" Target="../media/image8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png"/><Relationship Id="rId4" Type="http://schemas.openxmlformats.org/officeDocument/2006/relationships/image" Target="../media/image84.png"/><Relationship Id="rId5" Type="http://schemas.openxmlformats.org/officeDocument/2006/relationships/image" Target="../media/image9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png"/><Relationship Id="rId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2706325" y="2819200"/>
            <a:ext cx="845375" cy="8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/>
        </p:nvSpPr>
        <p:spPr>
          <a:xfrm>
            <a:off x="3363600" y="2819200"/>
            <a:ext cx="30819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Uncle Engineer</a:t>
            </a:r>
            <a:endParaRPr b="1" sz="24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ลุงวิศวกร สอนคำนวณ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2241300" y="1185400"/>
            <a:ext cx="46614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Django 50 h</a:t>
            </a:r>
            <a:r>
              <a:rPr b="1" lang="en" sz="5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rs</a:t>
            </a:r>
            <a:endParaRPr b="1" sz="5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4220050" y="2149900"/>
            <a:ext cx="12921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44950" y="1883400"/>
            <a:ext cx="14325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จะได้ &gt;&gt;&gt;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4">
            <a:alphaModFix/>
          </a:blip>
          <a:srcRect b="5168" l="0" r="0" t="0"/>
          <a:stretch/>
        </p:blipFill>
        <p:spPr>
          <a:xfrm>
            <a:off x="1471375" y="796000"/>
            <a:ext cx="6840926" cy="36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Google Shape;897;p11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12"/>
          <p:cNvSpPr txBox="1"/>
          <p:nvPr/>
        </p:nvSpPr>
        <p:spPr>
          <a:xfrm>
            <a:off x="1128775" y="480900"/>
            <a:ext cx="7923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จากนั้นตัดส่วนที่มีใน base.html ของแต่ละหน้าออก เหลือเพียงเนื้อหาของหน้านั้น ๆ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แล้วใช้คำสั่งตามภาพ (allproduct.html)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9" name="Google Shape;899;p112"/>
          <p:cNvPicPr preferRelativeResize="0"/>
          <p:nvPr/>
        </p:nvPicPr>
        <p:blipFill rotWithShape="1">
          <a:blip r:embed="rId4">
            <a:alphaModFix/>
          </a:blip>
          <a:srcRect b="26857" l="0" r="0" t="0"/>
          <a:stretch/>
        </p:blipFill>
        <p:spPr>
          <a:xfrm>
            <a:off x="1155200" y="1749900"/>
            <a:ext cx="6833602" cy="281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1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13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 route หน้า allproduct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6" name="Google Shape;906;p113"/>
          <p:cNvPicPr preferRelativeResize="0"/>
          <p:nvPr/>
        </p:nvPicPr>
        <p:blipFill rotWithShape="1">
          <a:blip r:embed="rId4">
            <a:alphaModFix/>
          </a:blip>
          <a:srcRect b="41255" l="0" r="38529" t="0"/>
          <a:stretch/>
        </p:blipFill>
        <p:spPr>
          <a:xfrm>
            <a:off x="5353100" y="1767675"/>
            <a:ext cx="3564077" cy="19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99600"/>
            <a:ext cx="5048299" cy="2839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114"/>
          <p:cNvPicPr preferRelativeResize="0"/>
          <p:nvPr/>
        </p:nvPicPr>
        <p:blipFill rotWithShape="1">
          <a:blip r:embed="rId3">
            <a:alphaModFix/>
          </a:blip>
          <a:srcRect b="40015" l="0" r="0" t="0"/>
          <a:stretch/>
        </p:blipFill>
        <p:spPr>
          <a:xfrm>
            <a:off x="312175" y="1246950"/>
            <a:ext cx="4517301" cy="30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14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14"/>
          <p:cNvPicPr preferRelativeResize="0"/>
          <p:nvPr/>
        </p:nvPicPr>
        <p:blipFill rotWithShape="1">
          <a:blip r:embed="rId5">
            <a:alphaModFix/>
          </a:blip>
          <a:srcRect b="38154" l="0" r="0" t="27112"/>
          <a:stretch/>
        </p:blipFill>
        <p:spPr>
          <a:xfrm>
            <a:off x="4534300" y="1147200"/>
            <a:ext cx="4195349" cy="163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1125" y="2571750"/>
            <a:ext cx="4130376" cy="2323337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14"/>
          <p:cNvSpPr txBox="1"/>
          <p:nvPr/>
        </p:nvSpPr>
        <p:spPr>
          <a:xfrm>
            <a:off x="1403800" y="1607963"/>
            <a:ext cx="2978400" cy="232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114"/>
          <p:cNvSpPr/>
          <p:nvPr/>
        </p:nvSpPr>
        <p:spPr>
          <a:xfrm>
            <a:off x="5025900" y="3203850"/>
            <a:ext cx="1457100" cy="166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8" name="Google Shape;918;p114"/>
          <p:cNvCxnSpPr>
            <a:stCxn id="916" idx="3"/>
            <a:endCxn id="917" idx="1"/>
          </p:cNvCxnSpPr>
          <p:nvPr/>
        </p:nvCxnSpPr>
        <p:spPr>
          <a:xfrm>
            <a:off x="4382200" y="2769563"/>
            <a:ext cx="643800" cy="126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114"/>
          <p:cNvSpPr/>
          <p:nvPr/>
        </p:nvSpPr>
        <p:spPr>
          <a:xfrm>
            <a:off x="5897775" y="2817650"/>
            <a:ext cx="877800" cy="26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114"/>
          <p:cNvSpPr/>
          <p:nvPr/>
        </p:nvSpPr>
        <p:spPr>
          <a:xfrm>
            <a:off x="5927025" y="1588825"/>
            <a:ext cx="2533800" cy="98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1" name="Google Shape;921;p114"/>
          <p:cNvCxnSpPr>
            <a:stCxn id="919" idx="0"/>
            <a:endCxn id="920" idx="2"/>
          </p:cNvCxnSpPr>
          <p:nvPr/>
        </p:nvCxnSpPr>
        <p:spPr>
          <a:xfrm flipH="1" rot="10800000">
            <a:off x="6336675" y="2571650"/>
            <a:ext cx="857400" cy="246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2" name="Google Shape;922;p114"/>
          <p:cNvSpPr txBox="1"/>
          <p:nvPr/>
        </p:nvSpPr>
        <p:spPr>
          <a:xfrm>
            <a:off x="11721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เพิ่มลิงค์หน้าต่าง ๆ และปรับแต่งชิ้นงานโดยการใส่การ์ด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			Base.html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allproduct.html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1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15"/>
          <p:cNvPicPr preferRelativeResize="0"/>
          <p:nvPr/>
        </p:nvPicPr>
        <p:blipFill rotWithShape="1">
          <a:blip r:embed="rId4">
            <a:alphaModFix/>
          </a:blip>
          <a:srcRect b="28433" l="0" r="28289" t="0"/>
          <a:stretch/>
        </p:blipFill>
        <p:spPr>
          <a:xfrm>
            <a:off x="1276125" y="2805825"/>
            <a:ext cx="5903101" cy="2112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115"/>
          <p:cNvGrpSpPr/>
          <p:nvPr/>
        </p:nvGrpSpPr>
        <p:grpSpPr>
          <a:xfrm>
            <a:off x="3100725" y="220975"/>
            <a:ext cx="5059224" cy="1748150"/>
            <a:chOff x="3100725" y="220975"/>
            <a:chExt cx="5059224" cy="1748150"/>
          </a:xfrm>
        </p:grpSpPr>
        <p:grpSp>
          <p:nvGrpSpPr>
            <p:cNvPr id="930" name="Google Shape;930;p115"/>
            <p:cNvGrpSpPr/>
            <p:nvPr/>
          </p:nvGrpSpPr>
          <p:grpSpPr>
            <a:xfrm>
              <a:off x="3513525" y="220975"/>
              <a:ext cx="4646424" cy="1748150"/>
              <a:chOff x="3513525" y="220975"/>
              <a:chExt cx="4646424" cy="1748150"/>
            </a:xfrm>
          </p:grpSpPr>
          <p:pic>
            <p:nvPicPr>
              <p:cNvPr id="931" name="Google Shape;931;p115"/>
              <p:cNvPicPr preferRelativeResize="0"/>
              <p:nvPr/>
            </p:nvPicPr>
            <p:blipFill rotWithShape="1">
              <a:blip r:embed="rId5">
                <a:alphaModFix/>
              </a:blip>
              <a:srcRect b="59036" l="0" r="38755" t="0"/>
              <a:stretch/>
            </p:blipFill>
            <p:spPr>
              <a:xfrm>
                <a:off x="3513525" y="220975"/>
                <a:ext cx="4646424" cy="1748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2" name="Google Shape;932;p115"/>
              <p:cNvSpPr/>
              <p:nvPr/>
            </p:nvSpPr>
            <p:spPr>
              <a:xfrm>
                <a:off x="4745025" y="1272800"/>
                <a:ext cx="2229300" cy="146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33" name="Google Shape;933;p115"/>
            <p:cNvCxnSpPr>
              <a:stCxn id="932" idx="1"/>
            </p:cNvCxnSpPr>
            <p:nvPr/>
          </p:nvCxnSpPr>
          <p:spPr>
            <a:xfrm flipH="1">
              <a:off x="3100725" y="1346000"/>
              <a:ext cx="1644300" cy="500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34" name="Google Shape;934;p115"/>
          <p:cNvSpPr txBox="1"/>
          <p:nvPr/>
        </p:nvSpPr>
        <p:spPr>
          <a:xfrm>
            <a:off x="1099525" y="70950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เพิ่มสถานะสินค้า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เพิ่มตัวแปร instock เก็บสถานะสินค้าในสต๊อก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  จากนั้น makemigrations และ migrate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11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" name="Google Shape;940;p116"/>
          <p:cNvGrpSpPr/>
          <p:nvPr/>
        </p:nvGrpSpPr>
        <p:grpSpPr>
          <a:xfrm>
            <a:off x="1358400" y="1299750"/>
            <a:ext cx="6427200" cy="3615300"/>
            <a:chOff x="1358400" y="1299750"/>
            <a:chExt cx="6427200" cy="3615300"/>
          </a:xfrm>
        </p:grpSpPr>
        <p:pic>
          <p:nvPicPr>
            <p:cNvPr id="941" name="Google Shape;941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8400" y="1299750"/>
              <a:ext cx="6427200" cy="3615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2" name="Google Shape;942;p116"/>
            <p:cNvCxnSpPr/>
            <p:nvPr/>
          </p:nvCxnSpPr>
          <p:spPr>
            <a:xfrm rot="10800000">
              <a:off x="1847950" y="3291575"/>
              <a:ext cx="2270700" cy="7023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943" name="Google Shape;943;p116"/>
          <p:cNvSpPr txBox="1"/>
          <p:nvPr/>
        </p:nvSpPr>
        <p:spPr>
          <a:xfrm>
            <a:off x="1099525" y="70950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ไปตรวจสอบ fields ของ models เราในหน้าแอดมิน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						มาแล้ว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11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117"/>
          <p:cNvSpPr txBox="1"/>
          <p:nvPr/>
        </p:nvSpPr>
        <p:spPr>
          <a:xfrm>
            <a:off x="1099400" y="38715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เปลี่ยนสถานะผลไม้โดย คลิ๊ก ที่ instock เพื่อเอาสินค้าออกจากสต๊อก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แล้วเพิ่มเงื่อนไขในการแสดงปุ่มสั่งซื้อ หรือสินค้าหมดบนหน้าเว็บ (allproduct.html)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สร้างเงื่อนไขด้วย if else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50" name="Google Shape;950;p117"/>
          <p:cNvGrpSpPr/>
          <p:nvPr/>
        </p:nvGrpSpPr>
        <p:grpSpPr>
          <a:xfrm>
            <a:off x="526600" y="1129638"/>
            <a:ext cx="8091652" cy="3632850"/>
            <a:chOff x="374200" y="1358238"/>
            <a:chExt cx="8091652" cy="3632850"/>
          </a:xfrm>
        </p:grpSpPr>
        <p:grpSp>
          <p:nvGrpSpPr>
            <p:cNvPr id="951" name="Google Shape;951;p117"/>
            <p:cNvGrpSpPr/>
            <p:nvPr/>
          </p:nvGrpSpPr>
          <p:grpSpPr>
            <a:xfrm>
              <a:off x="374200" y="1358238"/>
              <a:ext cx="3428749" cy="3632850"/>
              <a:chOff x="374200" y="1358238"/>
              <a:chExt cx="3428749" cy="3632850"/>
            </a:xfrm>
          </p:grpSpPr>
          <p:pic>
            <p:nvPicPr>
              <p:cNvPr id="952" name="Google Shape;952;p11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13186" t="0"/>
              <a:stretch/>
            </p:blipFill>
            <p:spPr>
              <a:xfrm>
                <a:off x="380625" y="1358238"/>
                <a:ext cx="3422324" cy="36328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53" name="Google Shape;953;p117"/>
              <p:cNvSpPr/>
              <p:nvPr/>
            </p:nvSpPr>
            <p:spPr>
              <a:xfrm>
                <a:off x="374200" y="3888425"/>
                <a:ext cx="573300" cy="2925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54" name="Google Shape;954;p117"/>
            <p:cNvPicPr preferRelativeResize="0"/>
            <p:nvPr/>
          </p:nvPicPr>
          <p:blipFill rotWithShape="1">
            <a:blip r:embed="rId5">
              <a:alphaModFix/>
            </a:blip>
            <a:srcRect b="27341" l="0" r="34439" t="0"/>
            <a:stretch/>
          </p:blipFill>
          <p:spPr>
            <a:xfrm>
              <a:off x="4116025" y="1818887"/>
              <a:ext cx="4349827" cy="2711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5" name="Google Shape;955;p117"/>
            <p:cNvSpPr/>
            <p:nvPr/>
          </p:nvSpPr>
          <p:spPr>
            <a:xfrm>
              <a:off x="5166325" y="3285725"/>
              <a:ext cx="2270400" cy="513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6" name="Google Shape;956;p117"/>
            <p:cNvCxnSpPr>
              <a:stCxn id="955" idx="2"/>
            </p:cNvCxnSpPr>
            <p:nvPr/>
          </p:nvCxnSpPr>
          <p:spPr>
            <a:xfrm>
              <a:off x="6301525" y="3799625"/>
              <a:ext cx="17700" cy="87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1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18"/>
          <p:cNvSpPr txBox="1"/>
          <p:nvPr/>
        </p:nvSpPr>
        <p:spPr>
          <a:xfrm>
            <a:off x="1099400" y="46335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เมื่อ instock ของสินค้าไหน ถูกเลือกเป็น True ไว้ (มีเครื่องหมายถูกในช่อง instock)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สินค้านั้นจะแสดงปุ่มสั่งซื้อ หากเป็น False (ไม่มีเครื่องหมายถูก) จะเป็น สินค้าหมด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63" name="Google Shape;963;p118"/>
          <p:cNvPicPr preferRelativeResize="0"/>
          <p:nvPr/>
        </p:nvPicPr>
        <p:blipFill rotWithShape="1">
          <a:blip r:embed="rId4">
            <a:alphaModFix/>
          </a:blip>
          <a:srcRect b="0" l="0" r="35587" t="0"/>
          <a:stretch/>
        </p:blipFill>
        <p:spPr>
          <a:xfrm>
            <a:off x="2451513" y="1229100"/>
            <a:ext cx="4247376" cy="37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1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9"/>
          <p:cNvSpPr txBox="1"/>
          <p:nvPr/>
        </p:nvSpPr>
        <p:spPr>
          <a:xfrm>
            <a:off x="1099400" y="46335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การกลับค่า (รายชื่อรายการสินค้า) บนหน้าเว็บสามารถทำได้ดังนี้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กลับค่าจากค่าของ ‘id’ (ลำดับของสินค้าที่เพิ่มในฐานข้อมูล)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70" name="Google Shape;970;p119"/>
          <p:cNvGrpSpPr/>
          <p:nvPr/>
        </p:nvGrpSpPr>
        <p:grpSpPr>
          <a:xfrm>
            <a:off x="715000" y="1386225"/>
            <a:ext cx="7634576" cy="1507550"/>
            <a:chOff x="715000" y="1386225"/>
            <a:chExt cx="7634576" cy="1507550"/>
          </a:xfrm>
        </p:grpSpPr>
        <p:pic>
          <p:nvPicPr>
            <p:cNvPr id="971" name="Google Shape;971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5000" y="1386225"/>
              <a:ext cx="7634576" cy="1327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p119"/>
            <p:cNvSpPr/>
            <p:nvPr/>
          </p:nvSpPr>
          <p:spPr>
            <a:xfrm>
              <a:off x="5025900" y="1565375"/>
              <a:ext cx="2990100" cy="5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73" name="Google Shape;973;p119"/>
            <p:cNvCxnSpPr>
              <a:stCxn id="972" idx="4"/>
            </p:cNvCxnSpPr>
            <p:nvPr/>
          </p:nvCxnSpPr>
          <p:spPr>
            <a:xfrm flipH="1">
              <a:off x="4627950" y="2079275"/>
              <a:ext cx="1893000" cy="814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2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20"/>
          <p:cNvSpPr txBox="1"/>
          <p:nvPr/>
        </p:nvSpPr>
        <p:spPr>
          <a:xfrm>
            <a:off x="1099400" y="463350"/>
            <a:ext cx="78660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โดยทั่วไปค่าของข้อมูลในรูปแบบ list เราสามารถกลับค่า จากค่าแรก -&gt; ค่าท้ายได้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ด้วยฟังก์ชัน reverse() เช่น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ผลไม้ = [‘แอปเปิ้ล’ , ‘มะม่วง’ , ‘กล้วย’]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 เรียกชื่อ list ก่อน ผลไม้2 = ผลไม้.reverse()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ผลไม้2 จะมีค่าเท่ากับ [ ‘กล้วย’ , ‘มะม่วง’ , ‘แอปเปิ้ล’]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แต่ในการเรียกค่าของ django เราจึงต้องแปลงข้อมูลใหม่ ด้วย .order_by() ก่อน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แล้วจึงใช้ .reverse()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12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21"/>
          <p:cNvSpPr txBox="1"/>
          <p:nvPr/>
        </p:nvSpPr>
        <p:spPr>
          <a:xfrm>
            <a:off x="1696250" y="457500"/>
            <a:ext cx="5582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ปกติ						  หลังกลับค่า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6" name="Google Shape;986;p121"/>
          <p:cNvGrpSpPr/>
          <p:nvPr/>
        </p:nvGrpSpPr>
        <p:grpSpPr>
          <a:xfrm>
            <a:off x="1957156" y="971400"/>
            <a:ext cx="4730566" cy="3861451"/>
            <a:chOff x="1957156" y="971400"/>
            <a:chExt cx="4730566" cy="3861451"/>
          </a:xfrm>
        </p:grpSpPr>
        <p:pic>
          <p:nvPicPr>
            <p:cNvPr id="987" name="Google Shape;987;p121"/>
            <p:cNvPicPr preferRelativeResize="0"/>
            <p:nvPr/>
          </p:nvPicPr>
          <p:blipFill rotWithShape="1">
            <a:blip r:embed="rId4">
              <a:alphaModFix/>
            </a:blip>
            <a:srcRect b="0" l="40733" r="41109" t="0"/>
            <a:stretch/>
          </p:blipFill>
          <p:spPr>
            <a:xfrm>
              <a:off x="5441350" y="971400"/>
              <a:ext cx="1246373" cy="386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8" name="Google Shape;988;p121"/>
            <p:cNvPicPr preferRelativeResize="0"/>
            <p:nvPr/>
          </p:nvPicPr>
          <p:blipFill rotWithShape="1">
            <a:blip r:embed="rId5">
              <a:alphaModFix/>
            </a:blip>
            <a:srcRect b="0" l="40084" r="40662" t="0"/>
            <a:stretch/>
          </p:blipFill>
          <p:spPr>
            <a:xfrm>
              <a:off x="1957156" y="971400"/>
              <a:ext cx="1321661" cy="38614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89" name="Google Shape;989;p121"/>
            <p:cNvCxnSpPr/>
            <p:nvPr/>
          </p:nvCxnSpPr>
          <p:spPr>
            <a:xfrm>
              <a:off x="3475250" y="1120650"/>
              <a:ext cx="0" cy="333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90" name="Google Shape;990;p121"/>
            <p:cNvCxnSpPr/>
            <p:nvPr/>
          </p:nvCxnSpPr>
          <p:spPr>
            <a:xfrm flipH="1" rot="10800000">
              <a:off x="5213150" y="1120650"/>
              <a:ext cx="6000" cy="341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/>
        </p:nvSpPr>
        <p:spPr>
          <a:xfrm>
            <a:off x="1626150" y="833275"/>
            <a:ext cx="57507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1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Mac</a:t>
            </a:r>
            <a:endParaRPr baseline="30000" sz="14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 b="10130" l="25156" r="24851" t="9978"/>
          <a:stretch/>
        </p:blipFill>
        <p:spPr>
          <a:xfrm>
            <a:off x="3710350" y="2276400"/>
            <a:ext cx="1442200" cy="12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12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22"/>
          <p:cNvSpPr txBox="1"/>
          <p:nvPr/>
        </p:nvSpPr>
        <p:spPr>
          <a:xfrm>
            <a:off x="1327625" y="638900"/>
            <a:ext cx="5582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จัดหน้าต่างเว็บ ให้สินค้าเรียงกันให้เหมาะสม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7" name="Google Shape;99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700" y="1223275"/>
            <a:ext cx="3771709" cy="36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273" y="1711651"/>
            <a:ext cx="4487630" cy="25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12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23"/>
          <p:cNvSpPr txBox="1"/>
          <p:nvPr/>
        </p:nvSpPr>
        <p:spPr>
          <a:xfrm>
            <a:off x="1327625" y="486500"/>
            <a:ext cx="5582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วิธีการอัพโหลดภาพให้ ฐานข้อมูล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media ไว้ในที่เดียวกับ โฟลเดอร์ app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5" name="Google Shape;1005;p123"/>
          <p:cNvPicPr preferRelativeResize="0"/>
          <p:nvPr/>
        </p:nvPicPr>
        <p:blipFill rotWithShape="1">
          <a:blip r:embed="rId4">
            <a:alphaModFix/>
          </a:blip>
          <a:srcRect b="56474" l="0" r="31067" t="0"/>
          <a:stretch/>
        </p:blipFill>
        <p:spPr>
          <a:xfrm>
            <a:off x="1165750" y="1749700"/>
            <a:ext cx="6812501" cy="2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12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24"/>
          <p:cNvSpPr txBox="1"/>
          <p:nvPr/>
        </p:nvSpPr>
        <p:spPr>
          <a:xfrm>
            <a:off x="1327625" y="715100"/>
            <a:ext cx="55824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media ไว้ในที่เดียวกับ โฟลเดอร์ app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ตั้งชื่อโฟลเดอร์ว่า media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12" name="Google Shape;1012;p124"/>
          <p:cNvGrpSpPr/>
          <p:nvPr/>
        </p:nvGrpSpPr>
        <p:grpSpPr>
          <a:xfrm>
            <a:off x="345750" y="1843675"/>
            <a:ext cx="8395874" cy="2534254"/>
            <a:chOff x="193350" y="1843675"/>
            <a:chExt cx="8395874" cy="2534254"/>
          </a:xfrm>
        </p:grpSpPr>
        <p:pic>
          <p:nvPicPr>
            <p:cNvPr id="1013" name="Google Shape;1013;p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350" y="1843675"/>
              <a:ext cx="3314700" cy="129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58075" y="1925600"/>
              <a:ext cx="5331149" cy="245232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15" name="Google Shape;1015;p124"/>
            <p:cNvCxnSpPr/>
            <p:nvPr/>
          </p:nvCxnSpPr>
          <p:spPr>
            <a:xfrm>
              <a:off x="1234225" y="2548425"/>
              <a:ext cx="2071500" cy="479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12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25"/>
          <p:cNvSpPr txBox="1"/>
          <p:nvPr/>
        </p:nvSpPr>
        <p:spPr>
          <a:xfrm>
            <a:off x="1327625" y="7151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	สร้าง MEDIA_ROOT และ MEDIA_URL ใน settings.py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22" name="Google Shape;1022;p125"/>
          <p:cNvGrpSpPr/>
          <p:nvPr/>
        </p:nvGrpSpPr>
        <p:grpSpPr>
          <a:xfrm>
            <a:off x="1229575" y="1633525"/>
            <a:ext cx="6684851" cy="2501326"/>
            <a:chOff x="1229575" y="1633525"/>
            <a:chExt cx="6684851" cy="2501326"/>
          </a:xfrm>
        </p:grpSpPr>
        <p:pic>
          <p:nvPicPr>
            <p:cNvPr id="1023" name="Google Shape;1023;p125"/>
            <p:cNvPicPr preferRelativeResize="0"/>
            <p:nvPr/>
          </p:nvPicPr>
          <p:blipFill rotWithShape="1">
            <a:blip r:embed="rId4">
              <a:alphaModFix/>
            </a:blip>
            <a:srcRect b="30704" l="0" r="0" t="0"/>
            <a:stretch/>
          </p:blipFill>
          <p:spPr>
            <a:xfrm>
              <a:off x="1229575" y="1633525"/>
              <a:ext cx="6684851" cy="2501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4" name="Google Shape;1024;p125"/>
            <p:cNvSpPr/>
            <p:nvPr/>
          </p:nvSpPr>
          <p:spPr>
            <a:xfrm>
              <a:off x="1596900" y="3309125"/>
              <a:ext cx="4295100" cy="585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12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26"/>
          <p:cNvSpPr txBox="1"/>
          <p:nvPr/>
        </p:nvSpPr>
        <p:spPr>
          <a:xfrm>
            <a:off x="1327625" y="7151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	แก้ไข code ใน urls.py ของโปรเจ็ค (firstweb)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31" name="Google Shape;1031;p126"/>
          <p:cNvGrpSpPr/>
          <p:nvPr/>
        </p:nvGrpSpPr>
        <p:grpSpPr>
          <a:xfrm>
            <a:off x="1363375" y="1229000"/>
            <a:ext cx="6417245" cy="3609700"/>
            <a:chOff x="1363375" y="1229000"/>
            <a:chExt cx="6417245" cy="3609700"/>
          </a:xfrm>
        </p:grpSpPr>
        <p:pic>
          <p:nvPicPr>
            <p:cNvPr id="1032" name="Google Shape;1032;p1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3375" y="1229000"/>
              <a:ext cx="6417245" cy="360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Google Shape;1033;p126"/>
            <p:cNvSpPr/>
            <p:nvPr/>
          </p:nvSpPr>
          <p:spPr>
            <a:xfrm>
              <a:off x="2275675" y="3285725"/>
              <a:ext cx="3405600" cy="397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26"/>
            <p:cNvSpPr/>
            <p:nvPr/>
          </p:nvSpPr>
          <p:spPr>
            <a:xfrm>
              <a:off x="2199475" y="4200125"/>
              <a:ext cx="3961500" cy="397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p12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127"/>
          <p:cNvSpPr txBox="1"/>
          <p:nvPr/>
        </p:nvSpPr>
        <p:spPr>
          <a:xfrm>
            <a:off x="1327625" y="7151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	เพิ่ม field เก็บรูปภาพสินค้าใน models.py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 fields ที่จะแสดงจำนวน และหน่วยของสินค้า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41" name="Google Shape;1041;p127"/>
          <p:cNvGrpSpPr/>
          <p:nvPr/>
        </p:nvGrpSpPr>
        <p:grpSpPr>
          <a:xfrm>
            <a:off x="1600875" y="1260900"/>
            <a:ext cx="5615198" cy="3183375"/>
            <a:chOff x="1600875" y="1260900"/>
            <a:chExt cx="5615198" cy="3183375"/>
          </a:xfrm>
        </p:grpSpPr>
        <p:pic>
          <p:nvPicPr>
            <p:cNvPr id="1042" name="Google Shape;1042;p127"/>
            <p:cNvPicPr preferRelativeResize="0"/>
            <p:nvPr/>
          </p:nvPicPr>
          <p:blipFill rotWithShape="1">
            <a:blip r:embed="rId4">
              <a:alphaModFix/>
            </a:blip>
            <a:srcRect b="44326" l="0" r="26605" t="0"/>
            <a:stretch/>
          </p:blipFill>
          <p:spPr>
            <a:xfrm>
              <a:off x="1600875" y="1785125"/>
              <a:ext cx="5615198" cy="239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3" name="Google Shape;1043;p127"/>
            <p:cNvSpPr/>
            <p:nvPr/>
          </p:nvSpPr>
          <p:spPr>
            <a:xfrm>
              <a:off x="2872525" y="3367650"/>
              <a:ext cx="4160400" cy="158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4" name="Google Shape;1044;p127"/>
            <p:cNvCxnSpPr>
              <a:endCxn id="1043" idx="3"/>
            </p:cNvCxnSpPr>
            <p:nvPr/>
          </p:nvCxnSpPr>
          <p:spPr>
            <a:xfrm flipH="1" rot="-5400000">
              <a:off x="5161675" y="1575450"/>
              <a:ext cx="2185800" cy="1556700"/>
            </a:xfrm>
            <a:prstGeom prst="curvedConnector4">
              <a:avLst>
                <a:gd fmla="val 48192" name="adj1"/>
                <a:gd fmla="val 115297" name="adj2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045" name="Google Shape;1045;p127"/>
            <p:cNvSpPr/>
            <p:nvPr/>
          </p:nvSpPr>
          <p:spPr>
            <a:xfrm>
              <a:off x="2901800" y="3110175"/>
              <a:ext cx="3136500" cy="257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6" name="Google Shape;1046;p127"/>
            <p:cNvCxnSpPr>
              <a:stCxn id="1045" idx="1"/>
            </p:cNvCxnSpPr>
            <p:nvPr/>
          </p:nvCxnSpPr>
          <p:spPr>
            <a:xfrm>
              <a:off x="2901800" y="3238875"/>
              <a:ext cx="474000" cy="1205400"/>
            </a:xfrm>
            <a:prstGeom prst="curvedConnector4">
              <a:avLst>
                <a:gd fmla="val -50237" name="adj1"/>
                <a:gd fmla="val 55338" name="adj2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12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28"/>
          <p:cNvSpPr txBox="1"/>
          <p:nvPr/>
        </p:nvSpPr>
        <p:spPr>
          <a:xfrm>
            <a:off x="1327625" y="7151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สุดท้ายอย่าลืม makemigrations และ migrate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3" name="Google Shape;105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75" y="1346275"/>
            <a:ext cx="8540451" cy="30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12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29"/>
          <p:cNvSpPr txBox="1"/>
          <p:nvPr/>
        </p:nvSpPr>
        <p:spPr>
          <a:xfrm>
            <a:off x="1327625" y="1781900"/>
            <a:ext cx="61617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จากนั้นเข้าไปตรวจสอบในหน้า admin เพื่อดู fields ของ models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แล้วทำการเพิ่มไฟล์ภาพจากเครื่องของเรา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3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13" y="1218725"/>
            <a:ext cx="4898983" cy="3619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130"/>
          <p:cNvCxnSpPr/>
          <p:nvPr/>
        </p:nvCxnSpPr>
        <p:spPr>
          <a:xfrm rot="10800000">
            <a:off x="5160525" y="2858650"/>
            <a:ext cx="1275600" cy="89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7" name="Google Shape;1067;p130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แล้วทำการแก้ไข code ในหน้า allproduct.html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เติม . ด้านหน้าของ url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13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42400"/>
            <a:ext cx="6435509" cy="36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31"/>
          <p:cNvSpPr/>
          <p:nvPr/>
        </p:nvSpPr>
        <p:spPr>
          <a:xfrm>
            <a:off x="1403800" y="1489300"/>
            <a:ext cx="1503900" cy="29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31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ถ้าเข้าหน้า allproduct ผ่านเว็บแล้ว Error แบบนี้ไม่ต้องตกใจ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เราจะต้องไปแก้ไข การแสดงภาพในหน้า allproduct.html เสียก่อน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(จะขึ้นในกรณีที่เรายังไม่ได้อัพโหลดภาพใน admin)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/>
        </p:nvSpPr>
        <p:spPr>
          <a:xfrm>
            <a:off x="1016550" y="223675"/>
            <a:ext cx="78315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ติดตั้ง virtualenv ผ่าน pip (Mac)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เข้า Terminal 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ใช้คำสั่ง python3 -m pip install virtualenv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เมื่อติดตั้งเสร็จใช้คำสั่ง python3 -m pip list ตรวจสอบดู ว่ามี virtu</a:t>
            </a: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alenv รึ</a:t>
            </a: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ยัง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b="55456" l="22376" r="36443" t="10255"/>
          <a:stretch/>
        </p:blipFill>
        <p:spPr>
          <a:xfrm>
            <a:off x="161750" y="2796625"/>
            <a:ext cx="4378526" cy="205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4">
            <a:alphaModFix/>
          </a:blip>
          <a:srcRect b="55569" l="22085" r="39709" t="28404"/>
          <a:stretch/>
        </p:blipFill>
        <p:spPr>
          <a:xfrm>
            <a:off x="4586875" y="2831288"/>
            <a:ext cx="4378526" cy="205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13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32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ทำการสร้างเงื่อนไขว่าถ้ามีภาพให้แสดง แต่ถ้าไม่มีให้แสดงว่าไม่มีภาพสินค้า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2" name="Google Shape;1082;p132"/>
          <p:cNvGrpSpPr/>
          <p:nvPr/>
        </p:nvGrpSpPr>
        <p:grpSpPr>
          <a:xfrm>
            <a:off x="1354250" y="1277500"/>
            <a:ext cx="6435509" cy="3619974"/>
            <a:chOff x="1354250" y="1277500"/>
            <a:chExt cx="6435509" cy="3619974"/>
          </a:xfrm>
        </p:grpSpPr>
        <p:pic>
          <p:nvPicPr>
            <p:cNvPr id="1083" name="Google Shape;1083;p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4250" y="1277500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4" name="Google Shape;1084;p132"/>
            <p:cNvSpPr/>
            <p:nvPr/>
          </p:nvSpPr>
          <p:spPr>
            <a:xfrm>
              <a:off x="2632625" y="2384575"/>
              <a:ext cx="3522600" cy="626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13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175" y="1284475"/>
            <a:ext cx="5787648" cy="32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33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ยังไม่มีการเพิ่มภาพสินค้าจากหน้า admin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13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34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เมื่อเพิ่มไฟล์ภาพเข้าไป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98" name="Google Shape;1098;p134"/>
          <p:cNvGrpSpPr/>
          <p:nvPr/>
        </p:nvGrpSpPr>
        <p:grpSpPr>
          <a:xfrm>
            <a:off x="1026275" y="1218725"/>
            <a:ext cx="7531124" cy="3619975"/>
            <a:chOff x="1026275" y="1218725"/>
            <a:chExt cx="7531124" cy="3619975"/>
          </a:xfrm>
        </p:grpSpPr>
        <p:pic>
          <p:nvPicPr>
            <p:cNvPr id="1099" name="Google Shape;1099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24725" y="1540800"/>
              <a:ext cx="4532674" cy="2549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26275" y="1218725"/>
              <a:ext cx="2486841" cy="361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1" name="Google Shape;1101;p134"/>
            <p:cNvSpPr/>
            <p:nvPr/>
          </p:nvSpPr>
          <p:spPr>
            <a:xfrm>
              <a:off x="1378950" y="3673575"/>
              <a:ext cx="1479300" cy="380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02" name="Google Shape;1102;p134"/>
            <p:cNvCxnSpPr/>
            <p:nvPr/>
          </p:nvCxnSpPr>
          <p:spPr>
            <a:xfrm flipH="1" rot="10800000">
              <a:off x="3042225" y="3127600"/>
              <a:ext cx="1263900" cy="6438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3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135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ภาพจะถูกดึงเข้าไปไว้ใน media จากนั้นลองนำภาพที่ต้องการทำเป็นภาพสำหรับแทนที่สินค้าที่ไม่มีภาพมาแสดงมาใส่ แล้วดึงไปใช้งานดู ตามนี้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เพิ่มภาพ default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09" name="Google Shape;1109;p135"/>
          <p:cNvGrpSpPr/>
          <p:nvPr/>
        </p:nvGrpSpPr>
        <p:grpSpPr>
          <a:xfrm>
            <a:off x="1419825" y="2150700"/>
            <a:ext cx="5734175" cy="1352550"/>
            <a:chOff x="1419825" y="2150700"/>
            <a:chExt cx="5734175" cy="1352550"/>
          </a:xfrm>
        </p:grpSpPr>
        <p:pic>
          <p:nvPicPr>
            <p:cNvPr id="1110" name="Google Shape;1110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19825" y="2217375"/>
              <a:ext cx="1933575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0425" y="2150700"/>
              <a:ext cx="1933575" cy="1352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2" name="Google Shape;1112;p135"/>
            <p:cNvSpPr/>
            <p:nvPr/>
          </p:nvSpPr>
          <p:spPr>
            <a:xfrm>
              <a:off x="5657375" y="3321875"/>
              <a:ext cx="1054800" cy="174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3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36"/>
          <p:cNvSpPr txBox="1"/>
          <p:nvPr/>
        </p:nvSpPr>
        <p:spPr>
          <a:xfrm>
            <a:off x="1181350" y="7048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แก้ไข code หน้า allproduct.html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19" name="Google Shape;1119;p136"/>
          <p:cNvGrpSpPr/>
          <p:nvPr/>
        </p:nvGrpSpPr>
        <p:grpSpPr>
          <a:xfrm>
            <a:off x="320350" y="1208250"/>
            <a:ext cx="8463526" cy="3630449"/>
            <a:chOff x="320350" y="1208250"/>
            <a:chExt cx="8463526" cy="3630449"/>
          </a:xfrm>
        </p:grpSpPr>
        <p:pic>
          <p:nvPicPr>
            <p:cNvPr id="1120" name="Google Shape;1120;p136"/>
            <p:cNvPicPr preferRelativeResize="0"/>
            <p:nvPr/>
          </p:nvPicPr>
          <p:blipFill rotWithShape="1">
            <a:blip r:embed="rId4">
              <a:alphaModFix/>
            </a:blip>
            <a:srcRect b="0" l="15502" r="17674" t="0"/>
            <a:stretch/>
          </p:blipFill>
          <p:spPr>
            <a:xfrm>
              <a:off x="4541525" y="1208250"/>
              <a:ext cx="4242350" cy="3571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21" name="Google Shape;1121;p136"/>
            <p:cNvGrpSpPr/>
            <p:nvPr/>
          </p:nvGrpSpPr>
          <p:grpSpPr>
            <a:xfrm>
              <a:off x="320350" y="1218725"/>
              <a:ext cx="4014149" cy="3619974"/>
              <a:chOff x="1478950" y="1254100"/>
              <a:chExt cx="4014149" cy="3619974"/>
            </a:xfrm>
          </p:grpSpPr>
          <p:pic>
            <p:nvPicPr>
              <p:cNvPr id="1122" name="Google Shape;1122;p136"/>
              <p:cNvPicPr preferRelativeResize="0"/>
              <p:nvPr/>
            </p:nvPicPr>
            <p:blipFill rotWithShape="1">
              <a:blip r:embed="rId5">
                <a:alphaModFix/>
              </a:blip>
              <a:srcRect b="0" l="10223" r="27401" t="0"/>
              <a:stretch/>
            </p:blipFill>
            <p:spPr>
              <a:xfrm>
                <a:off x="1478950" y="1254100"/>
                <a:ext cx="4014149" cy="3619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23" name="Google Shape;1123;p136"/>
              <p:cNvSpPr/>
              <p:nvPr/>
            </p:nvSpPr>
            <p:spPr>
              <a:xfrm>
                <a:off x="2644325" y="2963875"/>
                <a:ext cx="2726700" cy="1932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24" name="Google Shape;1124;p136"/>
            <p:cNvCxnSpPr/>
            <p:nvPr/>
          </p:nvCxnSpPr>
          <p:spPr>
            <a:xfrm>
              <a:off x="4212425" y="3025100"/>
              <a:ext cx="1878300" cy="324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3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37"/>
          <p:cNvSpPr txBox="1"/>
          <p:nvPr/>
        </p:nvSpPr>
        <p:spPr>
          <a:xfrm>
            <a:off x="1181350" y="552425"/>
            <a:ext cx="7653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หรือใครอยากให้ดึงจาก url ภาพผ่านออนไลน์ ก็เพิ่ม elif 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วิธีนี้ก็จะทำให้เราสามารถแสดงภาพได้ 2 รูปแบบเลย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1" name="Google Shape;1131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18725"/>
            <a:ext cx="6435509" cy="36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37"/>
          <p:cNvSpPr/>
          <p:nvPr/>
        </p:nvSpPr>
        <p:spPr>
          <a:xfrm>
            <a:off x="2646100" y="2849600"/>
            <a:ext cx="3202200" cy="287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13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p138"/>
          <p:cNvGrpSpPr/>
          <p:nvPr/>
        </p:nvGrpSpPr>
        <p:grpSpPr>
          <a:xfrm>
            <a:off x="360850" y="552425"/>
            <a:ext cx="8689800" cy="3950250"/>
            <a:chOff x="360850" y="552425"/>
            <a:chExt cx="8689800" cy="3950250"/>
          </a:xfrm>
        </p:grpSpPr>
        <p:grpSp>
          <p:nvGrpSpPr>
            <p:cNvPr id="1139" name="Google Shape;1139;p138"/>
            <p:cNvGrpSpPr/>
            <p:nvPr/>
          </p:nvGrpSpPr>
          <p:grpSpPr>
            <a:xfrm>
              <a:off x="360850" y="1336225"/>
              <a:ext cx="8362026" cy="3166450"/>
              <a:chOff x="360850" y="1412425"/>
              <a:chExt cx="8362026" cy="3166450"/>
            </a:xfrm>
          </p:grpSpPr>
          <p:pic>
            <p:nvPicPr>
              <p:cNvPr id="1140" name="Google Shape;1140;p138"/>
              <p:cNvPicPr preferRelativeResize="0"/>
              <p:nvPr/>
            </p:nvPicPr>
            <p:blipFill rotWithShape="1">
              <a:blip r:embed="rId4">
                <a:alphaModFix/>
              </a:blip>
              <a:srcRect b="47706" l="18662" r="18668" t="45568"/>
              <a:stretch/>
            </p:blipFill>
            <p:spPr>
              <a:xfrm>
                <a:off x="4689825" y="1428025"/>
                <a:ext cx="4033051" cy="243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1" name="Google Shape;1141;p138"/>
              <p:cNvPicPr preferRelativeResize="0"/>
              <p:nvPr/>
            </p:nvPicPr>
            <p:blipFill rotWithShape="1">
              <a:blip r:embed="rId4">
                <a:alphaModFix/>
              </a:blip>
              <a:srcRect b="53295" l="18662" r="18668" t="39117"/>
              <a:stretch/>
            </p:blipFill>
            <p:spPr>
              <a:xfrm>
                <a:off x="360850" y="1412425"/>
                <a:ext cx="4033051" cy="2746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42" name="Google Shape;1142;p138"/>
              <p:cNvGrpSpPr/>
              <p:nvPr/>
            </p:nvGrpSpPr>
            <p:grpSpPr>
              <a:xfrm>
                <a:off x="450138" y="1884450"/>
                <a:ext cx="8272739" cy="2694425"/>
                <a:chOff x="450138" y="1884450"/>
                <a:chExt cx="8272739" cy="2694425"/>
              </a:xfrm>
            </p:grpSpPr>
            <p:pic>
              <p:nvPicPr>
                <p:cNvPr id="1143" name="Google Shape;1143;p13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19530" t="0"/>
                <a:stretch/>
              </p:blipFill>
              <p:spPr>
                <a:xfrm>
                  <a:off x="450138" y="1884450"/>
                  <a:ext cx="3854477" cy="26944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44" name="Google Shape;1144;p13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11063" t="0"/>
                <a:stretch/>
              </p:blipFill>
              <p:spPr>
                <a:xfrm>
                  <a:off x="4689825" y="1884451"/>
                  <a:ext cx="4033051" cy="26944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45" name="Google Shape;1145;p138"/>
                <p:cNvSpPr/>
                <p:nvPr/>
              </p:nvSpPr>
              <p:spPr>
                <a:xfrm>
                  <a:off x="2040600" y="1981950"/>
                  <a:ext cx="798900" cy="1437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138"/>
                <p:cNvSpPr/>
                <p:nvPr/>
              </p:nvSpPr>
              <p:spPr>
                <a:xfrm>
                  <a:off x="6212900" y="1981950"/>
                  <a:ext cx="1114800" cy="1437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147" name="Google Shape;1147;p138"/>
                <p:cNvCxnSpPr>
                  <a:stCxn id="1145" idx="1"/>
                </p:cNvCxnSpPr>
                <p:nvPr/>
              </p:nvCxnSpPr>
              <p:spPr>
                <a:xfrm flipH="1">
                  <a:off x="1391400" y="2053800"/>
                  <a:ext cx="649200" cy="54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148" name="Google Shape;1148;p138"/>
                <p:cNvCxnSpPr/>
                <p:nvPr/>
              </p:nvCxnSpPr>
              <p:spPr>
                <a:xfrm flipH="1">
                  <a:off x="5523800" y="2053800"/>
                  <a:ext cx="689100" cy="15948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</p:grpSp>
        <p:sp>
          <p:nvSpPr>
            <p:cNvPr id="1149" name="Google Shape;1149;p138"/>
            <p:cNvSpPr txBox="1"/>
            <p:nvPr/>
          </p:nvSpPr>
          <p:spPr>
            <a:xfrm>
              <a:off x="1181350" y="552425"/>
              <a:ext cx="78693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แต่หากเราต้องการเรียกภาพจากเว็บเรา เราจะพบว่า url ของรูปต่างกัน ดังนี้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		127.0.0.1:8000/…					        url จะเป็นชื่อตามที่เราเอา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u</a:t>
              </a: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rl จะมาจาก path					        </a:t>
              </a: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มาใส่ตอนเพิ่มสินค้า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		ตามโปรเจ็ค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13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39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เพิ่มเติมหน่วยสินค้า และเพิ่มเงื่อนไขให้การแสดงจำนวนสินค้าในสต็อก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56" name="Google Shape;1156;p139"/>
          <p:cNvGrpSpPr/>
          <p:nvPr/>
        </p:nvGrpSpPr>
        <p:grpSpPr>
          <a:xfrm>
            <a:off x="1510450" y="1218725"/>
            <a:ext cx="6123101" cy="3444250"/>
            <a:chOff x="1510450" y="1218725"/>
            <a:chExt cx="6123101" cy="3444250"/>
          </a:xfrm>
        </p:grpSpPr>
        <p:pic>
          <p:nvPicPr>
            <p:cNvPr id="1157" name="Google Shape;1157;p1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0450" y="1218725"/>
              <a:ext cx="6123101" cy="344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p139"/>
            <p:cNvSpPr/>
            <p:nvPr/>
          </p:nvSpPr>
          <p:spPr>
            <a:xfrm>
              <a:off x="2487450" y="2737250"/>
              <a:ext cx="3614100" cy="892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3" name="Google Shape;1163;p14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140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หน่วยเรายังไม่มีต้องไปเพิ่มที่ Admin นะครับ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65" name="Google Shape;1165;p140"/>
          <p:cNvGrpSpPr/>
          <p:nvPr/>
        </p:nvGrpSpPr>
        <p:grpSpPr>
          <a:xfrm>
            <a:off x="1325900" y="1165125"/>
            <a:ext cx="6435509" cy="3619974"/>
            <a:chOff x="1325900" y="1165125"/>
            <a:chExt cx="6435509" cy="3619974"/>
          </a:xfrm>
        </p:grpSpPr>
        <p:pic>
          <p:nvPicPr>
            <p:cNvPr id="1166" name="Google Shape;1166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5900" y="1165125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7" name="Google Shape;1167;p140"/>
            <p:cNvSpPr/>
            <p:nvPr/>
          </p:nvSpPr>
          <p:spPr>
            <a:xfrm>
              <a:off x="2702275" y="316172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0"/>
            <p:cNvSpPr/>
            <p:nvPr/>
          </p:nvSpPr>
          <p:spPr>
            <a:xfrm>
              <a:off x="5189225" y="378227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0"/>
            <p:cNvSpPr/>
            <p:nvPr/>
          </p:nvSpPr>
          <p:spPr>
            <a:xfrm>
              <a:off x="3926200" y="378227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0"/>
            <p:cNvSpPr/>
            <p:nvPr/>
          </p:nvSpPr>
          <p:spPr>
            <a:xfrm>
              <a:off x="2702275" y="422442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0"/>
            <p:cNvSpPr/>
            <p:nvPr/>
          </p:nvSpPr>
          <p:spPr>
            <a:xfrm>
              <a:off x="5150125" y="308942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0"/>
            <p:cNvSpPr/>
            <p:nvPr/>
          </p:nvSpPr>
          <p:spPr>
            <a:xfrm>
              <a:off x="3926200" y="3089425"/>
              <a:ext cx="530700" cy="2247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14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8" name="Google Shape;1178;p141"/>
          <p:cNvGrpSpPr/>
          <p:nvPr/>
        </p:nvGrpSpPr>
        <p:grpSpPr>
          <a:xfrm>
            <a:off x="2588925" y="865500"/>
            <a:ext cx="3966161" cy="3619976"/>
            <a:chOff x="2588925" y="865500"/>
            <a:chExt cx="3966161" cy="3619976"/>
          </a:xfrm>
        </p:grpSpPr>
        <p:pic>
          <p:nvPicPr>
            <p:cNvPr id="1179" name="Google Shape;1179;p1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88925" y="865500"/>
              <a:ext cx="3966161" cy="36199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0" name="Google Shape;1180;p141"/>
            <p:cNvCxnSpPr/>
            <p:nvPr/>
          </p:nvCxnSpPr>
          <p:spPr>
            <a:xfrm rot="10800000">
              <a:off x="4037950" y="3386525"/>
              <a:ext cx="1629300" cy="343200"/>
            </a:xfrm>
            <a:prstGeom prst="straightConnector1">
              <a:avLst/>
            </a:prstGeom>
            <a:noFill/>
            <a:ln cap="flat" cmpd="sng" w="1143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1168950" y="680875"/>
            <a:ext cx="75564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 virtualenv (venv)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“Django 50 Hrs” ผ่าน Terminal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kdir “Django 50 Hrs”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 “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Django 50 Hrs”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python3 -m virtualenv   venv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ource ./venv/bin/activate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 list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138" y="209875"/>
            <a:ext cx="8231726" cy="463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142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4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43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วิธีเปลี่ยน password ของ admin ใน Django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93" name="Google Shape;1193;p143"/>
          <p:cNvGrpSpPr/>
          <p:nvPr/>
        </p:nvGrpSpPr>
        <p:grpSpPr>
          <a:xfrm>
            <a:off x="906925" y="1218725"/>
            <a:ext cx="7330149" cy="3818650"/>
            <a:chOff x="906925" y="1218725"/>
            <a:chExt cx="7330149" cy="3818650"/>
          </a:xfrm>
        </p:grpSpPr>
        <p:grpSp>
          <p:nvGrpSpPr>
            <p:cNvPr id="1194" name="Google Shape;1194;p143"/>
            <p:cNvGrpSpPr/>
            <p:nvPr/>
          </p:nvGrpSpPr>
          <p:grpSpPr>
            <a:xfrm>
              <a:off x="906925" y="1218725"/>
              <a:ext cx="7330149" cy="3818650"/>
              <a:chOff x="906925" y="1218725"/>
              <a:chExt cx="7330149" cy="3818650"/>
            </a:xfrm>
          </p:grpSpPr>
          <p:grpSp>
            <p:nvGrpSpPr>
              <p:cNvPr id="1195" name="Google Shape;1195;p143"/>
              <p:cNvGrpSpPr/>
              <p:nvPr/>
            </p:nvGrpSpPr>
            <p:grpSpPr>
              <a:xfrm>
                <a:off x="906925" y="1218725"/>
                <a:ext cx="7330149" cy="3818650"/>
                <a:chOff x="906925" y="1218725"/>
                <a:chExt cx="7330149" cy="3818650"/>
              </a:xfrm>
            </p:grpSpPr>
            <p:grpSp>
              <p:nvGrpSpPr>
                <p:cNvPr id="1196" name="Google Shape;1196;p143"/>
                <p:cNvGrpSpPr/>
                <p:nvPr/>
              </p:nvGrpSpPr>
              <p:grpSpPr>
                <a:xfrm>
                  <a:off x="906925" y="1218725"/>
                  <a:ext cx="7330149" cy="3619975"/>
                  <a:chOff x="906925" y="1218725"/>
                  <a:chExt cx="7330149" cy="3619975"/>
                </a:xfrm>
              </p:grpSpPr>
              <p:pic>
                <p:nvPicPr>
                  <p:cNvPr id="1197" name="Google Shape;1197;p143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906925" y="1218725"/>
                    <a:ext cx="7330149" cy="36199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cxnSp>
                <p:nvCxnSpPr>
                  <p:cNvPr id="1198" name="Google Shape;1198;p143"/>
                  <p:cNvCxnSpPr/>
                  <p:nvPr/>
                </p:nvCxnSpPr>
                <p:spPr>
                  <a:xfrm rot="10800000">
                    <a:off x="3819225" y="1956700"/>
                    <a:ext cx="1458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1199" name="Google Shape;1199;p143"/>
                  <p:cNvCxnSpPr/>
                  <p:nvPr/>
                </p:nvCxnSpPr>
                <p:spPr>
                  <a:xfrm rot="10800000">
                    <a:off x="2523825" y="2032900"/>
                    <a:ext cx="1458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1200" name="Google Shape;1200;p143"/>
                  <p:cNvCxnSpPr/>
                  <p:nvPr/>
                </p:nvCxnSpPr>
                <p:spPr>
                  <a:xfrm rot="10800000">
                    <a:off x="3743025" y="2261500"/>
                    <a:ext cx="1458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1201" name="Google Shape;1201;p143"/>
                  <p:cNvCxnSpPr/>
                  <p:nvPr/>
                </p:nvCxnSpPr>
                <p:spPr>
                  <a:xfrm rot="10800000">
                    <a:off x="2752425" y="2413900"/>
                    <a:ext cx="14580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FF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1202" name="Google Shape;1202;p143"/>
                  <p:cNvSpPr/>
                  <p:nvPr/>
                </p:nvSpPr>
                <p:spPr>
                  <a:xfrm>
                    <a:off x="5213400" y="179812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1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3" name="Google Shape;1203;p143"/>
                  <p:cNvSpPr/>
                  <p:nvPr/>
                </p:nvSpPr>
                <p:spPr>
                  <a:xfrm>
                    <a:off x="3981825" y="1877350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2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4" name="Google Shape;1204;p143"/>
                  <p:cNvSpPr/>
                  <p:nvPr/>
                </p:nvSpPr>
                <p:spPr>
                  <a:xfrm>
                    <a:off x="5133600" y="2105950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3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5" name="Google Shape;1205;p143"/>
                  <p:cNvSpPr/>
                  <p:nvPr/>
                </p:nvSpPr>
                <p:spPr>
                  <a:xfrm>
                    <a:off x="4210425" y="226137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4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6" name="Google Shape;1206;p143"/>
                  <p:cNvSpPr/>
                  <p:nvPr/>
                </p:nvSpPr>
                <p:spPr>
                  <a:xfrm>
                    <a:off x="1860600" y="294112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1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7" name="Google Shape;1207;p143"/>
                  <p:cNvSpPr/>
                  <p:nvPr/>
                </p:nvSpPr>
                <p:spPr>
                  <a:xfrm>
                    <a:off x="1860600" y="334987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2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8" name="Google Shape;1208;p143"/>
                  <p:cNvSpPr/>
                  <p:nvPr/>
                </p:nvSpPr>
                <p:spPr>
                  <a:xfrm>
                    <a:off x="1860600" y="375862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3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209" name="Google Shape;1209;p143"/>
                  <p:cNvSpPr/>
                  <p:nvPr/>
                </p:nvSpPr>
                <p:spPr>
                  <a:xfrm>
                    <a:off x="1860600" y="4167375"/>
                    <a:ext cx="429000" cy="3111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>
                        <a:solidFill>
                          <a:srgbClr val="FFFFFF"/>
                        </a:solidFill>
                      </a:rPr>
                      <a:t>4</a:t>
                    </a:r>
                    <a:endParaRPr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1210" name="Google Shape;1210;p143"/>
                <p:cNvSpPr txBox="1"/>
                <p:nvPr/>
              </p:nvSpPr>
              <p:spPr>
                <a:xfrm>
                  <a:off x="2289600" y="3304275"/>
                  <a:ext cx="5823000" cy="51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เรียกดูค่าของ Models : User ทั้งหมด</a:t>
                  </a:r>
                  <a:endParaRPr sz="1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11" name="Google Shape;1211;p143"/>
                <p:cNvSpPr txBox="1"/>
                <p:nvPr/>
              </p:nvSpPr>
              <p:spPr>
                <a:xfrm>
                  <a:off x="2289600" y="3761475"/>
                  <a:ext cx="5823000" cy="51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สร้างตัวแปรมารับค่า user ของ adminuser ที่จะเปลี่ยนรหัส</a:t>
                  </a:r>
                  <a:endParaRPr sz="1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12" name="Google Shape;1212;p143"/>
                <p:cNvSpPr txBox="1"/>
                <p:nvPr/>
              </p:nvSpPr>
              <p:spPr>
                <a:xfrm>
                  <a:off x="2289600" y="4142475"/>
                  <a:ext cx="5823000" cy="51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ใช้ .set_password(‘’) เพื่อตั้งรหัสใหม่ (ในตัวอย่างคือ 1234) </a:t>
                  </a:r>
                  <a:endParaRPr sz="1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1213" name="Google Shape;1213;p143"/>
                <p:cNvSpPr txBox="1"/>
                <p:nvPr/>
              </p:nvSpPr>
              <p:spPr>
                <a:xfrm>
                  <a:off x="2289600" y="4523475"/>
                  <a:ext cx="5823000" cy="513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chemeClr val="l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อย่าลืม .save เพื่อยืนยันการเปลี่ยนรหัส</a:t>
                  </a:r>
                  <a:endParaRPr sz="1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grpSp>
            <p:nvGrpSpPr>
              <p:cNvPr id="1214" name="Google Shape;1214;p143"/>
              <p:cNvGrpSpPr/>
              <p:nvPr/>
            </p:nvGrpSpPr>
            <p:grpSpPr>
              <a:xfrm>
                <a:off x="1990425" y="2337575"/>
                <a:ext cx="1887000" cy="311100"/>
                <a:chOff x="2752425" y="2261375"/>
                <a:chExt cx="1887000" cy="311100"/>
              </a:xfrm>
            </p:grpSpPr>
            <p:cxnSp>
              <p:nvCxnSpPr>
                <p:cNvPr id="1215" name="Google Shape;1215;p143"/>
                <p:cNvCxnSpPr/>
                <p:nvPr/>
              </p:nvCxnSpPr>
              <p:spPr>
                <a:xfrm rot="10800000">
                  <a:off x="2752425" y="2413900"/>
                  <a:ext cx="1458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216" name="Google Shape;1216;p143"/>
                <p:cNvSpPr/>
                <p:nvPr/>
              </p:nvSpPr>
              <p:spPr>
                <a:xfrm>
                  <a:off x="4210425" y="2261375"/>
                  <a:ext cx="429000" cy="3111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solidFill>
                        <a:srgbClr val="FFFFFF"/>
                      </a:solidFill>
                    </a:rPr>
                    <a:t>5</a:t>
                  </a:r>
                  <a:endParaRPr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217" name="Google Shape;1217;p143"/>
            <p:cNvSpPr/>
            <p:nvPr/>
          </p:nvSpPr>
          <p:spPr>
            <a:xfrm>
              <a:off x="1877075" y="4595800"/>
              <a:ext cx="429000" cy="3111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5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18" name="Google Shape;1218;p143"/>
            <p:cNvSpPr txBox="1"/>
            <p:nvPr/>
          </p:nvSpPr>
          <p:spPr>
            <a:xfrm>
              <a:off x="2289600" y="2847075"/>
              <a:ext cx="58230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f</a:t>
              </a: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rom django.contrib.auth.models import User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14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44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เพิ่มการใส่ค่า จำนวน, หน่วย และปุ่มอัพโหลดภาพของสินค้าบนหน้าเว็บ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-	เพิ่มช่องกรอก และปุ่มเพิ่มภาพที่ addproduct.html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-	เพิ่มข้อมูลที่จะทำการ นำเข้าข้อมูลจากหน้าเว็บไปสู่ database ที่ 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" name="Google Shape;1229;p14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45"/>
          <p:cNvSpPr txBox="1"/>
          <p:nvPr/>
        </p:nvSpPr>
        <p:spPr>
          <a:xfrm>
            <a:off x="1181350" y="5524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ทำการเพิ่ม ช่องกรอก เพื่อใส่ค่า จำนวน และหน่วยของสินค้า แล้วเพิ่มปุ่มอัพโหลดรูปสินค้า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สำคัญมาก! หากมีเพิ่มไฟล์บน html ต้องเพิ่ม enctype="multipart/form-data" ที่ &lt;form&gt; ทุกครั้ง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31" name="Google Shape;1231;p145"/>
          <p:cNvGrpSpPr/>
          <p:nvPr/>
        </p:nvGrpSpPr>
        <p:grpSpPr>
          <a:xfrm>
            <a:off x="2299525" y="1764675"/>
            <a:ext cx="4544950" cy="1874375"/>
            <a:chOff x="2299525" y="2221875"/>
            <a:chExt cx="4544950" cy="1874375"/>
          </a:xfrm>
        </p:grpSpPr>
        <p:pic>
          <p:nvPicPr>
            <p:cNvPr id="1232" name="Google Shape;1232;p145"/>
            <p:cNvPicPr preferRelativeResize="0"/>
            <p:nvPr/>
          </p:nvPicPr>
          <p:blipFill rotWithShape="1">
            <a:blip r:embed="rId4">
              <a:alphaModFix/>
            </a:blip>
            <a:srcRect b="30175" l="0" r="0" t="33167"/>
            <a:stretch/>
          </p:blipFill>
          <p:spPr>
            <a:xfrm>
              <a:off x="2299525" y="2221875"/>
              <a:ext cx="4544950" cy="1874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3" name="Google Shape;1233;p145"/>
            <p:cNvSpPr/>
            <p:nvPr/>
          </p:nvSpPr>
          <p:spPr>
            <a:xfrm>
              <a:off x="6216350" y="3676375"/>
              <a:ext cx="294600" cy="2409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4" name="Google Shape;1234;p145"/>
          <p:cNvSpPr/>
          <p:nvPr/>
        </p:nvSpPr>
        <p:spPr>
          <a:xfrm>
            <a:off x="538425" y="3790600"/>
            <a:ext cx="294600" cy="2409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145"/>
          <p:cNvGrpSpPr/>
          <p:nvPr/>
        </p:nvGrpSpPr>
        <p:grpSpPr>
          <a:xfrm>
            <a:off x="814375" y="4292775"/>
            <a:ext cx="7266924" cy="513899"/>
            <a:chOff x="814375" y="4292775"/>
            <a:chExt cx="7266924" cy="513899"/>
          </a:xfrm>
        </p:grpSpPr>
        <p:pic>
          <p:nvPicPr>
            <p:cNvPr id="1236" name="Google Shape;1236;p145"/>
            <p:cNvPicPr preferRelativeResize="0"/>
            <p:nvPr/>
          </p:nvPicPr>
          <p:blipFill rotWithShape="1">
            <a:blip r:embed="rId5">
              <a:alphaModFix/>
            </a:blip>
            <a:srcRect b="77099" l="0" r="0" t="17560"/>
            <a:stretch/>
          </p:blipFill>
          <p:spPr>
            <a:xfrm>
              <a:off x="814375" y="4292775"/>
              <a:ext cx="7266924" cy="513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7" name="Google Shape;1237;p145"/>
            <p:cNvSpPr/>
            <p:nvPr/>
          </p:nvSpPr>
          <p:spPr>
            <a:xfrm>
              <a:off x="7015425" y="4354900"/>
              <a:ext cx="294600" cy="2409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p14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46"/>
          <p:cNvSpPr txBox="1"/>
          <p:nvPr/>
        </p:nvSpPr>
        <p:spPr>
          <a:xfrm>
            <a:off x="11813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จะได้หน้า addproduct.html ตามนี้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4" name="Google Shape;1244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500" y="1023350"/>
            <a:ext cx="4198999" cy="394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4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47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51" name="Google Shape;1251;p147"/>
          <p:cNvGrpSpPr/>
          <p:nvPr/>
        </p:nvGrpSpPr>
        <p:grpSpPr>
          <a:xfrm>
            <a:off x="1088581" y="1194657"/>
            <a:ext cx="6967046" cy="3484484"/>
            <a:chOff x="1358714" y="1218725"/>
            <a:chExt cx="6426571" cy="3284150"/>
          </a:xfrm>
        </p:grpSpPr>
        <p:pic>
          <p:nvPicPr>
            <p:cNvPr id="1252" name="Google Shape;1252;p147"/>
            <p:cNvPicPr preferRelativeResize="0"/>
            <p:nvPr/>
          </p:nvPicPr>
          <p:blipFill rotWithShape="1">
            <a:blip r:embed="rId4">
              <a:alphaModFix/>
            </a:blip>
            <a:srcRect b="21982" l="0" r="35375" t="19304"/>
            <a:stretch/>
          </p:blipFill>
          <p:spPr>
            <a:xfrm>
              <a:off x="1358714" y="1218725"/>
              <a:ext cx="6426571" cy="328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3" name="Google Shape;1253;p147"/>
            <p:cNvSpPr/>
            <p:nvPr/>
          </p:nvSpPr>
          <p:spPr>
            <a:xfrm>
              <a:off x="2680250" y="1254425"/>
              <a:ext cx="31509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7"/>
            <p:cNvSpPr/>
            <p:nvPr/>
          </p:nvSpPr>
          <p:spPr>
            <a:xfrm>
              <a:off x="2908850" y="1559225"/>
              <a:ext cx="33426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7"/>
            <p:cNvSpPr/>
            <p:nvPr/>
          </p:nvSpPr>
          <p:spPr>
            <a:xfrm>
              <a:off x="3061250" y="2321225"/>
              <a:ext cx="19422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7"/>
            <p:cNvSpPr/>
            <p:nvPr/>
          </p:nvSpPr>
          <p:spPr>
            <a:xfrm>
              <a:off x="3061250" y="3235625"/>
              <a:ext cx="19422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7"/>
            <p:cNvSpPr/>
            <p:nvPr/>
          </p:nvSpPr>
          <p:spPr>
            <a:xfrm>
              <a:off x="3061250" y="3464225"/>
              <a:ext cx="3882000" cy="7065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4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48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จะพบว่ามีการเรียก from django.core.files.storage import FileSystemStorage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เพื่อใช้งานการเก็บไฟล์เข้า database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โดยสร้าง file_image มาเก็บไฟล์ที่เอาทำการเลือกจากเครื่องเรา และ file_image_name มาเก็บ ชื่อไฟล์นั้น ๆ แล้วบันทึกไฟล์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ด้วยการ fs.save(file_image_name,file_image) แล้วเรียก path ของไฟล์ ที่เก็บไว้ใน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upload_file_url เพื่อส่งค่า url ของภาพไปยัง database โดยตัด ‘/media/’ ใน url ออก ด้วยการ slice (upload_file_url[6:])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ส่วนช่องหรอก quantity และ unit ก็ทำเหมือน ช่องกรอกก่อน ๆ ได้เลย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Google Shape;1268;p14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49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ลองเพิ่มสินค้าผ่านหน้าเว็บ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70" name="Google Shape;1270;p149"/>
          <p:cNvGrpSpPr/>
          <p:nvPr/>
        </p:nvGrpSpPr>
        <p:grpSpPr>
          <a:xfrm>
            <a:off x="906150" y="1218725"/>
            <a:ext cx="7477973" cy="3619974"/>
            <a:chOff x="906150" y="1218725"/>
            <a:chExt cx="7477973" cy="3619974"/>
          </a:xfrm>
        </p:grpSpPr>
        <p:pic>
          <p:nvPicPr>
            <p:cNvPr id="1271" name="Google Shape;1271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6150" y="1218725"/>
              <a:ext cx="3217754" cy="3619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Google Shape;1272;p1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41275" y="1976046"/>
              <a:ext cx="3742848" cy="210533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73" name="Google Shape;1273;p149"/>
            <p:cNvCxnSpPr/>
            <p:nvPr/>
          </p:nvCxnSpPr>
          <p:spPr>
            <a:xfrm>
              <a:off x="3615250" y="3016413"/>
              <a:ext cx="2038800" cy="246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15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50"/>
          <p:cNvSpPr txBox="1"/>
          <p:nvPr/>
        </p:nvSpPr>
        <p:spPr>
          <a:xfrm>
            <a:off x="11813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วิธีตัดคำ หรือข้อความให้แสดงตามที่กำหนด และการเว้นบรรทัด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มีการเพิ่ม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“|” และ linebreaks เพื่อเว้นบรรทัดสำหรับข้อความที่เรามีการเว้นบรรทัดในการเพิ่มข้อมูลสินค้า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“|” และ truncatechars_html:XX หรือ truncatewords:XX เพื่อแสดงเป็นตัวอักษรหรือจำนวนคำที่กำหนด โดยใส่ค่าตัวเลข แทน XX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80" name="Google Shape;1280;p150"/>
          <p:cNvGrpSpPr/>
          <p:nvPr/>
        </p:nvGrpSpPr>
        <p:grpSpPr>
          <a:xfrm>
            <a:off x="1495375" y="1334750"/>
            <a:ext cx="6474950" cy="2273625"/>
            <a:chOff x="1038175" y="1106150"/>
            <a:chExt cx="6474950" cy="2273625"/>
          </a:xfrm>
        </p:grpSpPr>
        <p:pic>
          <p:nvPicPr>
            <p:cNvPr id="1281" name="Google Shape;1281;p150"/>
            <p:cNvPicPr preferRelativeResize="0"/>
            <p:nvPr/>
          </p:nvPicPr>
          <p:blipFill rotWithShape="1">
            <a:blip r:embed="rId4">
              <a:alphaModFix/>
            </a:blip>
            <a:srcRect b="31768" l="13578" r="27358" t="39374"/>
            <a:stretch/>
          </p:blipFill>
          <p:spPr>
            <a:xfrm>
              <a:off x="1038175" y="1106150"/>
              <a:ext cx="6474950" cy="17793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2" name="Google Shape;1282;p150"/>
            <p:cNvGrpSpPr/>
            <p:nvPr/>
          </p:nvGrpSpPr>
          <p:grpSpPr>
            <a:xfrm>
              <a:off x="1827600" y="1859900"/>
              <a:ext cx="3707150" cy="1519875"/>
              <a:chOff x="1827600" y="1859900"/>
              <a:chExt cx="3707150" cy="1519875"/>
            </a:xfrm>
          </p:grpSpPr>
          <p:sp>
            <p:nvSpPr>
              <p:cNvPr id="1283" name="Google Shape;1283;p150"/>
              <p:cNvSpPr/>
              <p:nvPr/>
            </p:nvSpPr>
            <p:spPr>
              <a:xfrm>
                <a:off x="1833950" y="1859900"/>
                <a:ext cx="3700800" cy="2472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84" name="Google Shape;1284;p150"/>
              <p:cNvCxnSpPr/>
              <p:nvPr/>
            </p:nvCxnSpPr>
            <p:spPr>
              <a:xfrm flipH="1" rot="10800000">
                <a:off x="1827600" y="2107175"/>
                <a:ext cx="692100" cy="12726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15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51"/>
          <p:cNvPicPr preferRelativeResize="0"/>
          <p:nvPr/>
        </p:nvPicPr>
        <p:blipFill rotWithShape="1">
          <a:blip r:embed="rId4">
            <a:alphaModFix/>
          </a:blip>
          <a:srcRect b="3771" l="18343" r="18337" t="8324"/>
          <a:stretch/>
        </p:blipFill>
        <p:spPr>
          <a:xfrm>
            <a:off x="1496350" y="158675"/>
            <a:ext cx="6151325" cy="480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 rotWithShape="1">
          <a:blip r:embed="rId4">
            <a:alphaModFix/>
          </a:blip>
          <a:srcRect b="20663" l="12418" r="12500" t="4497"/>
          <a:stretch/>
        </p:blipFill>
        <p:spPr>
          <a:xfrm>
            <a:off x="921400" y="543100"/>
            <a:ext cx="7297627" cy="409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5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52"/>
          <p:cNvSpPr txBox="1"/>
          <p:nvPr/>
        </p:nvSpPr>
        <p:spPr>
          <a:xfrm>
            <a:off x="11813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 User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7" name="Google Shape;1297;p152"/>
          <p:cNvPicPr preferRelativeResize="0"/>
          <p:nvPr/>
        </p:nvPicPr>
        <p:blipFill rotWithShape="1">
          <a:blip r:embed="rId4">
            <a:alphaModFix/>
          </a:blip>
          <a:srcRect b="26080" l="0" r="0" t="27155"/>
          <a:stretch/>
        </p:blipFill>
        <p:spPr>
          <a:xfrm>
            <a:off x="1700250" y="1641150"/>
            <a:ext cx="5743500" cy="30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5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53"/>
          <p:cNvSpPr txBox="1"/>
          <p:nvPr/>
        </p:nvSpPr>
        <p:spPr>
          <a:xfrm>
            <a:off x="11813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 User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4" name="Google Shape;1304;p153"/>
          <p:cNvPicPr preferRelativeResize="0"/>
          <p:nvPr/>
        </p:nvPicPr>
        <p:blipFill rotWithShape="1">
          <a:blip r:embed="rId4">
            <a:alphaModFix/>
          </a:blip>
          <a:srcRect b="27476" l="17647" r="7445" t="14629"/>
          <a:stretch/>
        </p:blipFill>
        <p:spPr>
          <a:xfrm>
            <a:off x="497425" y="1526275"/>
            <a:ext cx="8166601" cy="294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15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54"/>
          <p:cNvSpPr txBox="1"/>
          <p:nvPr/>
        </p:nvSpPr>
        <p:spPr>
          <a:xfrm>
            <a:off x="11813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 User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register.html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1" name="Google Shape;1311;p154"/>
          <p:cNvPicPr preferRelativeResize="0"/>
          <p:nvPr/>
        </p:nvPicPr>
        <p:blipFill rotWithShape="1">
          <a:blip r:embed="rId4">
            <a:alphaModFix/>
          </a:blip>
          <a:srcRect b="6484" l="13633" r="27876" t="6475"/>
          <a:stretch/>
        </p:blipFill>
        <p:spPr>
          <a:xfrm>
            <a:off x="3135825" y="373500"/>
            <a:ext cx="5044051" cy="42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15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p155"/>
          <p:cNvSpPr txBox="1"/>
          <p:nvPr/>
        </p:nvSpPr>
        <p:spPr>
          <a:xfrm>
            <a:off x="1028950" y="4000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จะได้หน้าต่างสมัครสมาชิก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8" name="Google Shape;1318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50" y="990125"/>
            <a:ext cx="6841910" cy="38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3" name="Google Shape;1323;p15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56"/>
          <p:cNvSpPr txBox="1"/>
          <p:nvPr/>
        </p:nvSpPr>
        <p:spPr>
          <a:xfrm>
            <a:off x="1028950" y="4000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ลองเช็ครายชื่อ user ในหน้าต่าง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25" name="Google Shape;1325;p156"/>
          <p:cNvGrpSpPr/>
          <p:nvPr/>
        </p:nvGrpSpPr>
        <p:grpSpPr>
          <a:xfrm>
            <a:off x="228600" y="913925"/>
            <a:ext cx="8672600" cy="4098375"/>
            <a:chOff x="228600" y="913925"/>
            <a:chExt cx="8672600" cy="4098375"/>
          </a:xfrm>
        </p:grpSpPr>
        <p:pic>
          <p:nvPicPr>
            <p:cNvPr id="1326" name="Google Shape;1326;p156"/>
            <p:cNvPicPr preferRelativeResize="0"/>
            <p:nvPr/>
          </p:nvPicPr>
          <p:blipFill rotWithShape="1">
            <a:blip r:embed="rId4">
              <a:alphaModFix/>
            </a:blip>
            <a:srcRect b="61643" l="0" r="53299" t="0"/>
            <a:stretch/>
          </p:blipFill>
          <p:spPr>
            <a:xfrm>
              <a:off x="228600" y="913925"/>
              <a:ext cx="3258475" cy="1505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156"/>
            <p:cNvPicPr preferRelativeResize="0"/>
            <p:nvPr/>
          </p:nvPicPr>
          <p:blipFill rotWithShape="1">
            <a:blip r:embed="rId5">
              <a:alphaModFix/>
            </a:blip>
            <a:srcRect b="52476" l="0" r="20331" t="0"/>
            <a:stretch/>
          </p:blipFill>
          <p:spPr>
            <a:xfrm>
              <a:off x="3535050" y="913925"/>
              <a:ext cx="5366150" cy="1800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156"/>
            <p:cNvPicPr preferRelativeResize="0"/>
            <p:nvPr/>
          </p:nvPicPr>
          <p:blipFill rotWithShape="1">
            <a:blip r:embed="rId6">
              <a:alphaModFix/>
            </a:blip>
            <a:srcRect b="8800" l="0" r="0" t="0"/>
            <a:stretch/>
          </p:blipFill>
          <p:spPr>
            <a:xfrm>
              <a:off x="1942125" y="2782975"/>
              <a:ext cx="4345627" cy="22293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29" name="Google Shape;1329;p156"/>
            <p:cNvCxnSpPr/>
            <p:nvPr/>
          </p:nvCxnSpPr>
          <p:spPr>
            <a:xfrm rot="10800000">
              <a:off x="578775" y="1881225"/>
              <a:ext cx="128700" cy="76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30" name="Google Shape;1330;p156"/>
            <p:cNvCxnSpPr/>
            <p:nvPr/>
          </p:nvCxnSpPr>
          <p:spPr>
            <a:xfrm flipH="1" rot="10800000">
              <a:off x="3680050" y="2402025"/>
              <a:ext cx="105300" cy="99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31" name="Google Shape;1331;p156"/>
            <p:cNvCxnSpPr/>
            <p:nvPr/>
          </p:nvCxnSpPr>
          <p:spPr>
            <a:xfrm>
              <a:off x="1655425" y="2876100"/>
              <a:ext cx="409500" cy="374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32" name="Google Shape;1332;p156"/>
            <p:cNvSpPr/>
            <p:nvPr/>
          </p:nvSpPr>
          <p:spPr>
            <a:xfrm>
              <a:off x="1988825" y="3186250"/>
              <a:ext cx="2463600" cy="1685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6"/>
            <p:cNvSpPr/>
            <p:nvPr/>
          </p:nvSpPr>
          <p:spPr>
            <a:xfrm>
              <a:off x="678225" y="1910600"/>
              <a:ext cx="280800" cy="228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1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334" name="Google Shape;1334;p156"/>
            <p:cNvSpPr/>
            <p:nvPr/>
          </p:nvSpPr>
          <p:spPr>
            <a:xfrm>
              <a:off x="3421425" y="2444000"/>
              <a:ext cx="280800" cy="228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2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335" name="Google Shape;1335;p156"/>
            <p:cNvSpPr/>
            <p:nvPr/>
          </p:nvSpPr>
          <p:spPr>
            <a:xfrm>
              <a:off x="1440225" y="2748800"/>
              <a:ext cx="280800" cy="2283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3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15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57"/>
          <p:cNvSpPr txBox="1"/>
          <p:nvPr/>
        </p:nvSpPr>
        <p:spPr>
          <a:xfrm>
            <a:off x="1028950" y="4000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การสร้างเงื่อนไขสำหรับ user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สร้างเงื่อนไขให้แสดงปุ่มลิงค์หน้า เพิ่มสินค้าเมื่อมีการล็อคอินเท่านั้น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42" name="Google Shape;1342;p157"/>
          <p:cNvGrpSpPr/>
          <p:nvPr/>
        </p:nvGrpSpPr>
        <p:grpSpPr>
          <a:xfrm>
            <a:off x="2188788" y="1468725"/>
            <a:ext cx="4766424" cy="2206051"/>
            <a:chOff x="2188788" y="1468725"/>
            <a:chExt cx="4766424" cy="2206051"/>
          </a:xfrm>
        </p:grpSpPr>
        <p:pic>
          <p:nvPicPr>
            <p:cNvPr id="1343" name="Google Shape;1343;p157"/>
            <p:cNvPicPr preferRelativeResize="0"/>
            <p:nvPr/>
          </p:nvPicPr>
          <p:blipFill rotWithShape="1">
            <a:blip r:embed="rId4">
              <a:alphaModFix/>
            </a:blip>
            <a:srcRect b="34058" l="10638" r="44242" t="28816"/>
            <a:stretch/>
          </p:blipFill>
          <p:spPr>
            <a:xfrm>
              <a:off x="2188788" y="1468725"/>
              <a:ext cx="4766424" cy="2206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4" name="Google Shape;1344;p157"/>
            <p:cNvSpPr/>
            <p:nvPr/>
          </p:nvSpPr>
          <p:spPr>
            <a:xfrm>
              <a:off x="2726250" y="2560125"/>
              <a:ext cx="3663000" cy="754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Google Shape;1349;p15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158"/>
          <p:cNvSpPr txBox="1"/>
          <p:nvPr/>
        </p:nvSpPr>
        <p:spPr>
          <a:xfrm>
            <a:off x="1028950" y="4000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ไม่ได้ log in                                      |                                    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1" name="Google Shape;1351;p158"/>
          <p:cNvPicPr preferRelativeResize="0"/>
          <p:nvPr/>
        </p:nvPicPr>
        <p:blipFill rotWithShape="1">
          <a:blip r:embed="rId4">
            <a:alphaModFix/>
          </a:blip>
          <a:srcRect b="34058" l="20334" r="25713" t="0"/>
          <a:stretch/>
        </p:blipFill>
        <p:spPr>
          <a:xfrm>
            <a:off x="600000" y="1206525"/>
            <a:ext cx="3764424" cy="25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58"/>
          <p:cNvPicPr preferRelativeResize="0"/>
          <p:nvPr/>
        </p:nvPicPr>
        <p:blipFill rotWithShape="1">
          <a:blip r:embed="rId5">
            <a:alphaModFix/>
          </a:blip>
          <a:srcRect b="33783" l="16938" r="24081" t="0"/>
          <a:stretch/>
        </p:blipFill>
        <p:spPr>
          <a:xfrm>
            <a:off x="5378300" y="1541350"/>
            <a:ext cx="2930573" cy="185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15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59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 Navbar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59" name="Google Shape;1359;p159"/>
          <p:cNvGrpSpPr/>
          <p:nvPr/>
        </p:nvGrpSpPr>
        <p:grpSpPr>
          <a:xfrm>
            <a:off x="1291800" y="1255375"/>
            <a:ext cx="6425700" cy="3408726"/>
            <a:chOff x="1291800" y="1255375"/>
            <a:chExt cx="6425700" cy="3408726"/>
          </a:xfrm>
        </p:grpSpPr>
        <p:pic>
          <p:nvPicPr>
            <p:cNvPr id="1360" name="Google Shape;1360;p1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59100" y="1255375"/>
              <a:ext cx="6059952" cy="3408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1" name="Google Shape;1361;p159"/>
            <p:cNvSpPr/>
            <p:nvPr/>
          </p:nvSpPr>
          <p:spPr>
            <a:xfrm>
              <a:off x="1291800" y="1998375"/>
              <a:ext cx="6425700" cy="280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16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60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 Navbar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ase.html 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8" name="Google Shape;1368;p160"/>
          <p:cNvPicPr preferRelativeResize="0"/>
          <p:nvPr/>
        </p:nvPicPr>
        <p:blipFill rotWithShape="1">
          <a:blip r:embed="rId4">
            <a:alphaModFix/>
          </a:blip>
          <a:srcRect b="0" l="5737" r="5728" t="6331"/>
          <a:stretch/>
        </p:blipFill>
        <p:spPr>
          <a:xfrm>
            <a:off x="1398425" y="1243525"/>
            <a:ext cx="6297202" cy="374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575" y="896500"/>
            <a:ext cx="7112846" cy="400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61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61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***</a:t>
            </a: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สามารถเรียกได้โดยไม่ต้องทำ ฟังก์ชันใน views.py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1168950" y="680875"/>
            <a:ext cx="75564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ติดตั้ง django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python3 -m pip install django==3.0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list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jango-admin startproject firstweb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 firstweb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ython mange.py runserver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Google Shape;1380;p16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62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2" name="Google Shape;1382;p162"/>
          <p:cNvPicPr preferRelativeResize="0"/>
          <p:nvPr/>
        </p:nvPicPr>
        <p:blipFill rotWithShape="1">
          <a:blip r:embed="rId4">
            <a:alphaModFix/>
          </a:blip>
          <a:srcRect b="32827" l="0" r="19884" t="0"/>
          <a:stretch/>
        </p:blipFill>
        <p:spPr>
          <a:xfrm>
            <a:off x="1325638" y="1598650"/>
            <a:ext cx="6492725" cy="30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16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63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rls.py (ใน firstweb)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89" name="Google Shape;1389;p163"/>
          <p:cNvGrpSpPr/>
          <p:nvPr/>
        </p:nvGrpSpPr>
        <p:grpSpPr>
          <a:xfrm>
            <a:off x="1962213" y="1300300"/>
            <a:ext cx="5219573" cy="3605674"/>
            <a:chOff x="1962213" y="1300300"/>
            <a:chExt cx="5219573" cy="3605674"/>
          </a:xfrm>
        </p:grpSpPr>
        <p:pic>
          <p:nvPicPr>
            <p:cNvPr id="1390" name="Google Shape;1390;p163"/>
            <p:cNvPicPr preferRelativeResize="0"/>
            <p:nvPr/>
          </p:nvPicPr>
          <p:blipFill rotWithShape="1">
            <a:blip r:embed="rId4">
              <a:alphaModFix/>
            </a:blip>
            <a:srcRect b="9877" l="10684" r="15931" t="0"/>
            <a:stretch/>
          </p:blipFill>
          <p:spPr>
            <a:xfrm>
              <a:off x="1962213" y="1300300"/>
              <a:ext cx="5219573" cy="36056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163"/>
            <p:cNvSpPr/>
            <p:nvPr/>
          </p:nvSpPr>
          <p:spPr>
            <a:xfrm>
              <a:off x="2158650" y="3566600"/>
              <a:ext cx="2487000" cy="152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63"/>
            <p:cNvSpPr/>
            <p:nvPr/>
          </p:nvSpPr>
          <p:spPr>
            <a:xfrm>
              <a:off x="2322500" y="4093225"/>
              <a:ext cx="4599300" cy="23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7" name="Google Shape;1397;p16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64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log 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setting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s.py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399" name="Google Shape;1399;p164"/>
          <p:cNvGrpSpPr/>
          <p:nvPr/>
        </p:nvGrpSpPr>
        <p:grpSpPr>
          <a:xfrm>
            <a:off x="1616100" y="1676950"/>
            <a:ext cx="5911800" cy="2504326"/>
            <a:chOff x="1616100" y="1676950"/>
            <a:chExt cx="5911800" cy="2504326"/>
          </a:xfrm>
        </p:grpSpPr>
        <p:pic>
          <p:nvPicPr>
            <p:cNvPr id="1400" name="Google Shape;1400;p164"/>
            <p:cNvPicPr preferRelativeResize="0"/>
            <p:nvPr/>
          </p:nvPicPr>
          <p:blipFill rotWithShape="1">
            <a:blip r:embed="rId4">
              <a:alphaModFix/>
            </a:blip>
            <a:srcRect b="50568" l="0" r="34361" t="0"/>
            <a:stretch/>
          </p:blipFill>
          <p:spPr>
            <a:xfrm>
              <a:off x="1616100" y="1676950"/>
              <a:ext cx="5911800" cy="250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1" name="Google Shape;1401;p164"/>
            <p:cNvSpPr/>
            <p:nvPr/>
          </p:nvSpPr>
          <p:spPr>
            <a:xfrm>
              <a:off x="2931050" y="3543175"/>
              <a:ext cx="1948500" cy="455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16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65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แสดงชื่อผู้ใช้งานเมื่อเข้าระบบ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08" name="Google Shape;1408;p165"/>
          <p:cNvGrpSpPr/>
          <p:nvPr/>
        </p:nvGrpSpPr>
        <p:grpSpPr>
          <a:xfrm>
            <a:off x="1151050" y="1066450"/>
            <a:ext cx="6841910" cy="3848575"/>
            <a:chOff x="1151050" y="1066450"/>
            <a:chExt cx="6841910" cy="3848575"/>
          </a:xfrm>
        </p:grpSpPr>
        <p:pic>
          <p:nvPicPr>
            <p:cNvPr id="1409" name="Google Shape;1409;p1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1050" y="1066450"/>
              <a:ext cx="6841910" cy="3848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0" name="Google Shape;1410;p165"/>
            <p:cNvCxnSpPr/>
            <p:nvPr/>
          </p:nvCxnSpPr>
          <p:spPr>
            <a:xfrm>
              <a:off x="6670175" y="1863800"/>
              <a:ext cx="292500" cy="16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16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66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แสดงชื่อผู้ใช้งานเมื่อเข้าระบบ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ase.htm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สร้างเงื่อนไขเมื่อมีการเข้าระบบ ให้แสดงชื่อ และนามสกุล และปุ่ม logout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หากไม่ได้เข้าระบบจะแสดงปุ่ม สมัคร และ login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17" name="Google Shape;1417;p166"/>
          <p:cNvGrpSpPr/>
          <p:nvPr/>
        </p:nvGrpSpPr>
        <p:grpSpPr>
          <a:xfrm>
            <a:off x="720050" y="1870300"/>
            <a:ext cx="7579200" cy="1766125"/>
            <a:chOff x="720050" y="2098900"/>
            <a:chExt cx="7579200" cy="1766125"/>
          </a:xfrm>
        </p:grpSpPr>
        <p:pic>
          <p:nvPicPr>
            <p:cNvPr id="1418" name="Google Shape;1418;p166"/>
            <p:cNvPicPr preferRelativeResize="0"/>
            <p:nvPr/>
          </p:nvPicPr>
          <p:blipFill rotWithShape="1">
            <a:blip r:embed="rId4">
              <a:alphaModFix/>
            </a:blip>
            <a:srcRect b="20563" l="13924" r="13924" t="53409"/>
            <a:stretch/>
          </p:blipFill>
          <p:spPr>
            <a:xfrm>
              <a:off x="720050" y="2098900"/>
              <a:ext cx="7579200" cy="15379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19" name="Google Shape;1419;p166"/>
            <p:cNvCxnSpPr/>
            <p:nvPr/>
          </p:nvCxnSpPr>
          <p:spPr>
            <a:xfrm flipH="1" rot="10800000">
              <a:off x="1392100" y="2917025"/>
              <a:ext cx="263400" cy="948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16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6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จะเห็นว่าเมื่อ login ด้วย admin จะไม่มีชื่อขึ้น อย่าลืมไปเพิ่มข้อมูล ในหน้า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26" name="Google Shape;1426;p167"/>
          <p:cNvGrpSpPr/>
          <p:nvPr/>
        </p:nvGrpSpPr>
        <p:grpSpPr>
          <a:xfrm>
            <a:off x="1328575" y="1265825"/>
            <a:ext cx="6435509" cy="3619974"/>
            <a:chOff x="1328575" y="1265825"/>
            <a:chExt cx="6435509" cy="3619974"/>
          </a:xfrm>
        </p:grpSpPr>
        <p:pic>
          <p:nvPicPr>
            <p:cNvPr id="1427" name="Google Shape;1427;p1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8575" y="1265825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8" name="Google Shape;1428;p167"/>
            <p:cNvSpPr/>
            <p:nvPr/>
          </p:nvSpPr>
          <p:spPr>
            <a:xfrm>
              <a:off x="1994800" y="2671300"/>
              <a:ext cx="1094400" cy="315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16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68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การใช้งาน models ที่มีการอ้างถึงกัน แบบ OneToOne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ตอนนี้เรายังไม่มีภาพโปรไฟล์ของผู้ใช้งาน เราจะเห็นว่าในโมเดล user ไม่มีส่วนที่ให้ใส่ไฟล์ภาพ เราสามารถสร้างโมเดล ใหม่เพื่อใช้งานร่วมกันได้ ด้วยการใช้งานข้อมูลอ้างถึงกัน แบบ OneToOne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9" name="Google Shape;1439;p16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69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41" name="Google Shape;1441;p169"/>
          <p:cNvGrpSpPr/>
          <p:nvPr/>
        </p:nvGrpSpPr>
        <p:grpSpPr>
          <a:xfrm>
            <a:off x="1754925" y="1641250"/>
            <a:ext cx="5591900" cy="2879150"/>
            <a:chOff x="1754925" y="1641250"/>
            <a:chExt cx="5591900" cy="2879150"/>
          </a:xfrm>
        </p:grpSpPr>
        <p:pic>
          <p:nvPicPr>
            <p:cNvPr id="1442" name="Google Shape;1442;p169"/>
            <p:cNvPicPr preferRelativeResize="0"/>
            <p:nvPr/>
          </p:nvPicPr>
          <p:blipFill rotWithShape="1">
            <a:blip r:embed="rId4">
              <a:alphaModFix/>
            </a:blip>
            <a:srcRect b="32755" l="13546" r="13546" t="0"/>
            <a:stretch/>
          </p:blipFill>
          <p:spPr>
            <a:xfrm>
              <a:off x="1797175" y="1641250"/>
              <a:ext cx="5549650" cy="287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169"/>
            <p:cNvSpPr/>
            <p:nvPr/>
          </p:nvSpPr>
          <p:spPr>
            <a:xfrm>
              <a:off x="1754925" y="2015925"/>
              <a:ext cx="5085000" cy="111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8" name="Google Shape;1448;p17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70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admin.py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0" name="Google Shape;1450;p170"/>
          <p:cNvPicPr preferRelativeResize="0"/>
          <p:nvPr/>
        </p:nvPicPr>
        <p:blipFill rotWithShape="1">
          <a:blip r:embed="rId4">
            <a:alphaModFix/>
          </a:blip>
          <a:srcRect b="74568" l="0" r="53144" t="0"/>
          <a:stretch/>
        </p:blipFill>
        <p:spPr>
          <a:xfrm>
            <a:off x="1773850" y="2037800"/>
            <a:ext cx="5697427" cy="17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17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171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เสร็จแล้วอย่าลืม makemigrations และ migrate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7" name="Google Shape;1457;p171"/>
          <p:cNvPicPr preferRelativeResize="0"/>
          <p:nvPr/>
        </p:nvPicPr>
        <p:blipFill rotWithShape="1">
          <a:blip r:embed="rId4">
            <a:alphaModFix/>
          </a:blip>
          <a:srcRect b="42336" l="0" r="19061" t="0"/>
          <a:stretch/>
        </p:blipFill>
        <p:spPr>
          <a:xfrm>
            <a:off x="1621125" y="1797925"/>
            <a:ext cx="5956026" cy="22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4">
            <a:alphaModFix/>
          </a:blip>
          <a:srcRect b="24206" l="12556" r="12391" t="4471"/>
          <a:stretch/>
        </p:blipFill>
        <p:spPr>
          <a:xfrm>
            <a:off x="682825" y="537275"/>
            <a:ext cx="7793952" cy="41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17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7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จากนั้นเข้าหน้า admin เพื่อทำการเพิ่มข้อมูลในส่วนของ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เข้าไป ADD PROFILE + ที่ปุ่มที่ 1 ให้ครบตามจำนวน User ของเรา จะได้ตามปุ่มที่ 2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 อย่าลืมแก้ไข usertype ของ admin ให้เป็น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64" name="Google Shape;1464;p172"/>
          <p:cNvGrpSpPr/>
          <p:nvPr/>
        </p:nvGrpSpPr>
        <p:grpSpPr>
          <a:xfrm>
            <a:off x="614425" y="1382575"/>
            <a:ext cx="7721299" cy="1897274"/>
            <a:chOff x="614425" y="1382575"/>
            <a:chExt cx="7721299" cy="1897274"/>
          </a:xfrm>
        </p:grpSpPr>
        <p:pic>
          <p:nvPicPr>
            <p:cNvPr id="1465" name="Google Shape;1465;p172"/>
            <p:cNvPicPr preferRelativeResize="0"/>
            <p:nvPr/>
          </p:nvPicPr>
          <p:blipFill rotWithShape="1">
            <a:blip r:embed="rId4">
              <a:alphaModFix/>
            </a:blip>
            <a:srcRect b="56316" l="0" r="0" t="0"/>
            <a:stretch/>
          </p:blipFill>
          <p:spPr>
            <a:xfrm>
              <a:off x="614425" y="1382575"/>
              <a:ext cx="7721299" cy="18972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66" name="Google Shape;1466;p172"/>
            <p:cNvCxnSpPr/>
            <p:nvPr/>
          </p:nvCxnSpPr>
          <p:spPr>
            <a:xfrm flipH="1" rot="10800000">
              <a:off x="5020050" y="2162100"/>
              <a:ext cx="2802900" cy="99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7" name="Google Shape;1467;p172"/>
            <p:cNvCxnSpPr/>
            <p:nvPr/>
          </p:nvCxnSpPr>
          <p:spPr>
            <a:xfrm rot="10800000">
              <a:off x="1421400" y="2788425"/>
              <a:ext cx="1310700" cy="3159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68" name="Google Shape;1468;p172"/>
            <p:cNvSpPr/>
            <p:nvPr/>
          </p:nvSpPr>
          <p:spPr>
            <a:xfrm>
              <a:off x="631400" y="2331925"/>
              <a:ext cx="795900" cy="661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72"/>
            <p:cNvSpPr/>
            <p:nvPr/>
          </p:nvSpPr>
          <p:spPr>
            <a:xfrm>
              <a:off x="4657250" y="2080300"/>
              <a:ext cx="362700" cy="315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1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70" name="Google Shape;1470;p172"/>
            <p:cNvSpPr/>
            <p:nvPr/>
          </p:nvSpPr>
          <p:spPr>
            <a:xfrm>
              <a:off x="2676050" y="2918500"/>
              <a:ext cx="362700" cy="3159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2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17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7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หาภาพ default.png มาเก็บไว้ในโฟลเดอร์ media เพื่อเรียกตามภาพที่เราตั้งค่าเริ่มต้นในโมเดล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7" name="Google Shape;1477;p173"/>
          <p:cNvPicPr preferRelativeResize="0"/>
          <p:nvPr/>
        </p:nvPicPr>
        <p:blipFill rotWithShape="1">
          <a:blip r:embed="rId4">
            <a:alphaModFix/>
          </a:blip>
          <a:srcRect b="29283" l="0" r="0" t="0"/>
          <a:stretch/>
        </p:blipFill>
        <p:spPr>
          <a:xfrm>
            <a:off x="2199600" y="1839850"/>
            <a:ext cx="4634900" cy="21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Google Shape;1482;p174"/>
          <p:cNvGrpSpPr/>
          <p:nvPr/>
        </p:nvGrpSpPr>
        <p:grpSpPr>
          <a:xfrm>
            <a:off x="1211550" y="1400375"/>
            <a:ext cx="7808095" cy="3619974"/>
            <a:chOff x="1211550" y="1400375"/>
            <a:chExt cx="7808095" cy="3619974"/>
          </a:xfrm>
        </p:grpSpPr>
        <p:grpSp>
          <p:nvGrpSpPr>
            <p:cNvPr id="1483" name="Google Shape;1483;p174"/>
            <p:cNvGrpSpPr/>
            <p:nvPr/>
          </p:nvGrpSpPr>
          <p:grpSpPr>
            <a:xfrm>
              <a:off x="1211550" y="1400375"/>
              <a:ext cx="7808095" cy="3619974"/>
              <a:chOff x="1211550" y="1400375"/>
              <a:chExt cx="7808095" cy="3619974"/>
            </a:xfrm>
          </p:grpSpPr>
          <p:pic>
            <p:nvPicPr>
              <p:cNvPr id="1484" name="Google Shape;1484;p17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211550" y="1400375"/>
                <a:ext cx="6435509" cy="3619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85" name="Google Shape;1485;p174"/>
              <p:cNvSpPr/>
              <p:nvPr/>
            </p:nvSpPr>
            <p:spPr>
              <a:xfrm>
                <a:off x="2398550" y="3156975"/>
                <a:ext cx="2580600" cy="6495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86" name="Google Shape;1486;p174"/>
              <p:cNvCxnSpPr>
                <a:endCxn id="1485" idx="3"/>
              </p:cNvCxnSpPr>
              <p:nvPr/>
            </p:nvCxnSpPr>
            <p:spPr>
              <a:xfrm rot="10800000">
                <a:off x="4979150" y="3481725"/>
                <a:ext cx="573300" cy="80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id="1487" name="Google Shape;1487;p174"/>
              <p:cNvPicPr preferRelativeResize="0"/>
              <p:nvPr/>
            </p:nvPicPr>
            <p:blipFill rotWithShape="1">
              <a:blip r:embed="rId4">
                <a:alphaModFix/>
              </a:blip>
              <a:srcRect b="82627" l="10185" r="55840" t="10176"/>
              <a:stretch/>
            </p:blipFill>
            <p:spPr>
              <a:xfrm>
                <a:off x="5306081" y="3501675"/>
                <a:ext cx="3713563" cy="4423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88" name="Google Shape;1488;p174"/>
            <p:cNvPicPr preferRelativeResize="0"/>
            <p:nvPr/>
          </p:nvPicPr>
          <p:blipFill rotWithShape="1">
            <a:blip r:embed="rId5">
              <a:alphaModFix/>
            </a:blip>
            <a:srcRect b="67288" l="14137" r="49999" t="26340"/>
            <a:stretch/>
          </p:blipFill>
          <p:spPr>
            <a:xfrm>
              <a:off x="1441000" y="4659800"/>
              <a:ext cx="3279374" cy="3276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489" name="Google Shape;1489;p174"/>
            <p:cNvCxnSpPr/>
            <p:nvPr/>
          </p:nvCxnSpPr>
          <p:spPr>
            <a:xfrm flipH="1">
              <a:off x="4569400" y="4836375"/>
              <a:ext cx="251700" cy="17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490" name="Google Shape;1490;p174"/>
          <p:cNvPicPr preferRelativeResize="0"/>
          <p:nvPr/>
        </p:nvPicPr>
        <p:blipFill rotWithShape="1">
          <a:blip r:embed="rId6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174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แล้วก็มาเพิ่มเติม views.py ในส่วนของ Register ให้มีการ save() ส่วนที่อยู่ใน Profile ด้วยเมื่อมีการสมัครสมาชิก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อย่าลืม import Profile ที่ด้านบนด้วย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และก็ authenticate และ login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6" name="Google Shape;1496;p17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175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ลองทดสอบใช้ข้อมูล usertype จากโมเดล Profile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98" name="Google Shape;1498;p175"/>
          <p:cNvGrpSpPr/>
          <p:nvPr/>
        </p:nvGrpSpPr>
        <p:grpSpPr>
          <a:xfrm>
            <a:off x="972275" y="2051050"/>
            <a:ext cx="7199448" cy="1569626"/>
            <a:chOff x="972275" y="2051050"/>
            <a:chExt cx="7199448" cy="1569626"/>
          </a:xfrm>
        </p:grpSpPr>
        <p:pic>
          <p:nvPicPr>
            <p:cNvPr id="1499" name="Google Shape;1499;p175"/>
            <p:cNvPicPr preferRelativeResize="0"/>
            <p:nvPr/>
          </p:nvPicPr>
          <p:blipFill rotWithShape="1">
            <a:blip r:embed="rId4">
              <a:alphaModFix/>
            </a:blip>
            <a:srcRect b="32629" l="5181" r="5172" t="32625"/>
            <a:stretch/>
          </p:blipFill>
          <p:spPr>
            <a:xfrm>
              <a:off x="972275" y="2051050"/>
              <a:ext cx="7199448" cy="1569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0" name="Google Shape;1500;p175"/>
            <p:cNvSpPr/>
            <p:nvPr/>
          </p:nvSpPr>
          <p:spPr>
            <a:xfrm>
              <a:off x="2521450" y="2267550"/>
              <a:ext cx="3844500" cy="1182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17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76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 ด้วย Admin  ตามเงื่อนไข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7" name="Google Shape;1507;p176"/>
          <p:cNvPicPr preferRelativeResize="0"/>
          <p:nvPr/>
        </p:nvPicPr>
        <p:blipFill rotWithShape="1">
          <a:blip r:embed="rId4">
            <a:alphaModFix/>
          </a:blip>
          <a:srcRect b="36415" l="23371" r="23355" t="50113"/>
          <a:stretch/>
        </p:blipFill>
        <p:spPr>
          <a:xfrm>
            <a:off x="4147350" y="610175"/>
            <a:ext cx="4278298" cy="60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8" name="Google Shape;1508;p176"/>
          <p:cNvGrpSpPr/>
          <p:nvPr/>
        </p:nvGrpSpPr>
        <p:grpSpPr>
          <a:xfrm>
            <a:off x="1354250" y="1218725"/>
            <a:ext cx="6435509" cy="3619974"/>
            <a:chOff x="1354250" y="1218725"/>
            <a:chExt cx="6435509" cy="3619974"/>
          </a:xfrm>
        </p:grpSpPr>
        <p:grpSp>
          <p:nvGrpSpPr>
            <p:cNvPr id="1509" name="Google Shape;1509;p176"/>
            <p:cNvGrpSpPr/>
            <p:nvPr/>
          </p:nvGrpSpPr>
          <p:grpSpPr>
            <a:xfrm>
              <a:off x="1354250" y="1218725"/>
              <a:ext cx="6435509" cy="3619974"/>
              <a:chOff x="1354250" y="1218725"/>
              <a:chExt cx="6435509" cy="3619974"/>
            </a:xfrm>
          </p:grpSpPr>
          <p:pic>
            <p:nvPicPr>
              <p:cNvPr id="1510" name="Google Shape;1510;p17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54250" y="1218725"/>
                <a:ext cx="6435509" cy="3619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11" name="Google Shape;1511;p176"/>
              <p:cNvSpPr/>
              <p:nvPr/>
            </p:nvSpPr>
            <p:spPr>
              <a:xfrm>
                <a:off x="2562400" y="2015925"/>
                <a:ext cx="491400" cy="3336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2" name="Google Shape;1512;p176"/>
            <p:cNvSpPr/>
            <p:nvPr/>
          </p:nvSpPr>
          <p:spPr>
            <a:xfrm>
              <a:off x="6772300" y="1986625"/>
              <a:ext cx="617400" cy="3336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17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17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Login ด้วย User ทั่วไป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ตามเงื่อนไข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19" name="Google Shape;1519;p177"/>
          <p:cNvPicPr preferRelativeResize="0"/>
          <p:nvPr/>
        </p:nvPicPr>
        <p:blipFill rotWithShape="1">
          <a:blip r:embed="rId4">
            <a:alphaModFix/>
          </a:blip>
          <a:srcRect b="49740" l="23371" r="23355" t="37320"/>
          <a:stretch/>
        </p:blipFill>
        <p:spPr>
          <a:xfrm>
            <a:off x="4410625" y="718075"/>
            <a:ext cx="4278302" cy="5845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0" name="Google Shape;1520;p177"/>
          <p:cNvGrpSpPr/>
          <p:nvPr/>
        </p:nvGrpSpPr>
        <p:grpSpPr>
          <a:xfrm>
            <a:off x="1354250" y="1306750"/>
            <a:ext cx="6435509" cy="3619974"/>
            <a:chOff x="1354250" y="1306750"/>
            <a:chExt cx="6435509" cy="3619974"/>
          </a:xfrm>
        </p:grpSpPr>
        <p:grpSp>
          <p:nvGrpSpPr>
            <p:cNvPr id="1521" name="Google Shape;1521;p177"/>
            <p:cNvGrpSpPr/>
            <p:nvPr/>
          </p:nvGrpSpPr>
          <p:grpSpPr>
            <a:xfrm>
              <a:off x="1354250" y="1306750"/>
              <a:ext cx="6435509" cy="3619974"/>
              <a:chOff x="1354250" y="1306750"/>
              <a:chExt cx="6435509" cy="3619974"/>
            </a:xfrm>
          </p:grpSpPr>
          <p:pic>
            <p:nvPicPr>
              <p:cNvPr id="1522" name="Google Shape;1522;p1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54250" y="1306750"/>
                <a:ext cx="6435509" cy="3619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3" name="Google Shape;1523;p177"/>
              <p:cNvSpPr/>
              <p:nvPr/>
            </p:nvSpPr>
            <p:spPr>
              <a:xfrm>
                <a:off x="2638475" y="2156375"/>
                <a:ext cx="429000" cy="2868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4" name="Google Shape;1524;p177"/>
            <p:cNvSpPr/>
            <p:nvPr/>
          </p:nvSpPr>
          <p:spPr>
            <a:xfrm>
              <a:off x="6981875" y="2156375"/>
              <a:ext cx="429000" cy="2868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9" name="Google Shape;1529;p17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0" name="Google Shape;1530;p178"/>
          <p:cNvGrpSpPr/>
          <p:nvPr/>
        </p:nvGrpSpPr>
        <p:grpSpPr>
          <a:xfrm>
            <a:off x="1129625" y="1306750"/>
            <a:ext cx="6435509" cy="3619974"/>
            <a:chOff x="1129625" y="1306750"/>
            <a:chExt cx="6435509" cy="3619974"/>
          </a:xfrm>
        </p:grpSpPr>
        <p:pic>
          <p:nvPicPr>
            <p:cNvPr id="1531" name="Google Shape;1531;p1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9625" y="1306750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2" name="Google Shape;1532;p178"/>
            <p:cNvSpPr/>
            <p:nvPr/>
          </p:nvSpPr>
          <p:spPr>
            <a:xfrm>
              <a:off x="3516200" y="1518550"/>
              <a:ext cx="462300" cy="16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78"/>
            <p:cNvSpPr/>
            <p:nvPr/>
          </p:nvSpPr>
          <p:spPr>
            <a:xfrm>
              <a:off x="2144600" y="3804550"/>
              <a:ext cx="1986300" cy="230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4" name="Google Shape;1534;p178"/>
            <p:cNvCxnSpPr>
              <a:endCxn id="1533" idx="3"/>
            </p:cNvCxnSpPr>
            <p:nvPr/>
          </p:nvCxnSpPr>
          <p:spPr>
            <a:xfrm flipH="1">
              <a:off x="4130900" y="2636200"/>
              <a:ext cx="2562600" cy="1283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5" name="Google Shape;1535;p178"/>
            <p:cNvCxnSpPr>
              <a:endCxn id="1532" idx="3"/>
            </p:cNvCxnSpPr>
            <p:nvPr/>
          </p:nvCxnSpPr>
          <p:spPr>
            <a:xfrm rot="10800000">
              <a:off x="3978500" y="1603450"/>
              <a:ext cx="2726700" cy="10269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536" name="Google Shape;1536;p178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แต่หากผู้ใช้แก้ url ไปเป็นส่วนที่เราไม่ได้ต้องการให้เข้าทำอย่างไร ?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	 เพิ่ม redirect 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17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79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ลองดึงภาพโปรไฟล์ มาใส่หน้าชื่อผู้ใช้งาน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3" name="Google Shape;1543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833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18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80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0" name="Google Shape;1550;p180"/>
          <p:cNvPicPr preferRelativeResize="0"/>
          <p:nvPr/>
        </p:nvPicPr>
        <p:blipFill rotWithShape="1">
          <a:blip r:embed="rId4">
            <a:alphaModFix/>
          </a:blip>
          <a:srcRect b="31108" l="20901" r="5811" t="44159"/>
          <a:stretch/>
        </p:blipFill>
        <p:spPr>
          <a:xfrm>
            <a:off x="1042400" y="1647250"/>
            <a:ext cx="7059202" cy="134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80"/>
          <p:cNvSpPr/>
          <p:nvPr/>
        </p:nvSpPr>
        <p:spPr>
          <a:xfrm>
            <a:off x="1392100" y="1799425"/>
            <a:ext cx="6559500" cy="16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8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81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ตอนนี้ลองเปลี่ยนภาพโปรไฟล์จากหน้า admin ดู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8" name="Google Shape;1558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300" y="1265775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">
            <a:alphaModFix/>
          </a:blip>
          <a:srcRect b="20045" l="12487" r="12465" t="4596"/>
          <a:stretch/>
        </p:blipFill>
        <p:spPr>
          <a:xfrm>
            <a:off x="698450" y="302150"/>
            <a:ext cx="7751026" cy="43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" name="Google Shape;1563;p18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8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กลับไปดูภาพโปรไฟล์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5" name="Google Shape;1565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950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18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8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แก้ไขหน้า Home ให้เป็นการแสดงสินค้าล่าสุด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2" name="Google Shape;1572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3184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18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184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เหมือนของ Product เลย แต่นำมาแค่ 3 ค่า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79" name="Google Shape;1579;p184"/>
          <p:cNvGrpSpPr/>
          <p:nvPr/>
        </p:nvGrpSpPr>
        <p:grpSpPr>
          <a:xfrm>
            <a:off x="234050" y="1353600"/>
            <a:ext cx="8500498" cy="2066700"/>
            <a:chOff x="234050" y="1353600"/>
            <a:chExt cx="8500498" cy="2066700"/>
          </a:xfrm>
        </p:grpSpPr>
        <p:pic>
          <p:nvPicPr>
            <p:cNvPr id="1580" name="Google Shape;1580;p184"/>
            <p:cNvPicPr preferRelativeResize="0"/>
            <p:nvPr/>
          </p:nvPicPr>
          <p:blipFill rotWithShape="1">
            <a:blip r:embed="rId4">
              <a:alphaModFix/>
            </a:blip>
            <a:srcRect b="68770" l="0" r="0" t="0"/>
            <a:stretch/>
          </p:blipFill>
          <p:spPr>
            <a:xfrm>
              <a:off x="234050" y="1353600"/>
              <a:ext cx="8500498" cy="14932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1" name="Google Shape;1581;p184"/>
            <p:cNvCxnSpPr/>
            <p:nvPr/>
          </p:nvCxnSpPr>
          <p:spPr>
            <a:xfrm rot="10800000">
              <a:off x="4744900" y="2642100"/>
              <a:ext cx="1246500" cy="778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82" name="Google Shape;1582;p184"/>
            <p:cNvSpPr/>
            <p:nvPr/>
          </p:nvSpPr>
          <p:spPr>
            <a:xfrm>
              <a:off x="1474025" y="2413850"/>
              <a:ext cx="3897000" cy="269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" name="Google Shape;1587;p18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p185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home.html (สินค้าล่าสุด)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9" name="Google Shape;1589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18725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8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42400"/>
            <a:ext cx="6435509" cy="361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6" name="Google Shape;1596;p186"/>
          <p:cNvCxnSpPr/>
          <p:nvPr/>
        </p:nvCxnSpPr>
        <p:spPr>
          <a:xfrm flipH="1">
            <a:off x="3329075" y="2115400"/>
            <a:ext cx="1023900" cy="3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7" name="Google Shape;1597;p186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home.html (สินค้าขายดี ต้องสั่งล่วงหน้า)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จาก product ใช้ preorder แทน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18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8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4" name="Google Shape;160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31260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18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188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การทำรายการที่สนใจเลือกซื้อ (ตะกร้าสินค้า)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เราสามารถเลือกซื้อสินค้าต่าง ๆ ก่อนที่จะเข้าไปสู่หน้าต่างชำระเงินได้ โดยการที่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เราจะเรียกดูว่าลูกค้าเลือกสินค้าใดไว้ในตะกร้าบ้าง เราก็ต้องทำการเชื่อมโยงกับ user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ของลูกค้านั้น ๆ ด้วย ForeignKey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Google Shape;1615;p18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189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การทำรายการที่สนใจเลือกซื้อ (ตะกร้าสินค้า)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models.py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7" name="Google Shape;1617;p189"/>
          <p:cNvPicPr preferRelativeResize="0"/>
          <p:nvPr/>
        </p:nvPicPr>
        <p:blipFill rotWithShape="1">
          <a:blip r:embed="rId4">
            <a:alphaModFix/>
          </a:blip>
          <a:srcRect b="36450" l="10933" r="33872" t="40694"/>
          <a:stretch/>
        </p:blipFill>
        <p:spPr>
          <a:xfrm>
            <a:off x="2088850" y="1465575"/>
            <a:ext cx="4966301" cy="11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189"/>
          <p:cNvPicPr preferRelativeResize="0"/>
          <p:nvPr/>
        </p:nvPicPr>
        <p:blipFill rotWithShape="1">
          <a:blip r:embed="rId5">
            <a:alphaModFix/>
          </a:blip>
          <a:srcRect b="42660" l="0" r="23436" t="0"/>
          <a:stretch/>
        </p:blipFill>
        <p:spPr>
          <a:xfrm>
            <a:off x="2420312" y="2834175"/>
            <a:ext cx="4303376" cy="168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3" name="Google Shape;1623;p19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90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การทำรายการที่สนใจเลือกซื้อ (ตะกร้าสินค้า)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admin.py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5" name="Google Shape;1625;p190"/>
          <p:cNvPicPr preferRelativeResize="0"/>
          <p:nvPr/>
        </p:nvPicPr>
        <p:blipFill rotWithShape="1">
          <a:blip r:embed="rId4">
            <a:alphaModFix/>
          </a:blip>
          <a:srcRect b="71527" l="0" r="59729" t="0"/>
          <a:stretch/>
        </p:blipFill>
        <p:spPr>
          <a:xfrm>
            <a:off x="2561675" y="1772237"/>
            <a:ext cx="4020648" cy="15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p19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191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ตรวจสอบ model Carts ในหน้าต่าง Admin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2" name="Google Shape;1632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050" y="1119125"/>
            <a:ext cx="6841910" cy="38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513175" y="147475"/>
            <a:ext cx="82236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เมื่อสั่ง runserver แล้ว จะได้ url มา ให้ลองไปเปิดบน web browser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				(Siri , Chrome , Firefox , etc.)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จะได้ &gt;&gt;&gt;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4">
            <a:alphaModFix/>
          </a:blip>
          <a:srcRect b="57562" l="14120" r="39091" t="22779"/>
          <a:stretch/>
        </p:blipFill>
        <p:spPr>
          <a:xfrm>
            <a:off x="409300" y="1255575"/>
            <a:ext cx="7295626" cy="1724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0"/>
          <p:cNvCxnSpPr/>
          <p:nvPr/>
        </p:nvCxnSpPr>
        <p:spPr>
          <a:xfrm flipH="1">
            <a:off x="3441525" y="2644900"/>
            <a:ext cx="1204200" cy="17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5" name="Google Shape;255;p30"/>
          <p:cNvPicPr preferRelativeResize="0"/>
          <p:nvPr/>
        </p:nvPicPr>
        <p:blipFill rotWithShape="1">
          <a:blip r:embed="rId5">
            <a:alphaModFix/>
          </a:blip>
          <a:srcRect b="32239" l="16539" r="39482" t="18555"/>
          <a:stretch/>
        </p:blipFill>
        <p:spPr>
          <a:xfrm>
            <a:off x="2781500" y="3100575"/>
            <a:ext cx="3133877" cy="19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7" name="Google Shape;1637;p19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192"/>
          <p:cNvSpPr txBox="1"/>
          <p:nvPr/>
        </p:nvSpPr>
        <p:spPr>
          <a:xfrm>
            <a:off x="1105150" y="5524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9" name="Google Shape;1639;p192"/>
          <p:cNvPicPr preferRelativeResize="0"/>
          <p:nvPr/>
        </p:nvPicPr>
        <p:blipFill rotWithShape="1">
          <a:blip r:embed="rId4">
            <a:alphaModFix/>
          </a:blip>
          <a:srcRect b="26134" l="22215" r="0" t="32446"/>
          <a:stretch/>
        </p:blipFill>
        <p:spPr>
          <a:xfrm>
            <a:off x="1776688" y="1250250"/>
            <a:ext cx="5590625" cy="334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644;p19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193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urls.py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46" name="Google Shape;1646;p193"/>
          <p:cNvGrpSpPr/>
          <p:nvPr/>
        </p:nvGrpSpPr>
        <p:grpSpPr>
          <a:xfrm>
            <a:off x="1467416" y="1294288"/>
            <a:ext cx="6209515" cy="2810608"/>
            <a:chOff x="1738675" y="1582075"/>
            <a:chExt cx="5666650" cy="2235076"/>
          </a:xfrm>
        </p:grpSpPr>
        <p:pic>
          <p:nvPicPr>
            <p:cNvPr id="1647" name="Google Shape;1647;p193"/>
            <p:cNvPicPr preferRelativeResize="0"/>
            <p:nvPr/>
          </p:nvPicPr>
          <p:blipFill rotWithShape="1">
            <a:blip r:embed="rId4">
              <a:alphaModFix/>
            </a:blip>
            <a:srcRect b="55404" l="0" r="36402" t="0"/>
            <a:stretch/>
          </p:blipFill>
          <p:spPr>
            <a:xfrm>
              <a:off x="1738675" y="1582075"/>
              <a:ext cx="5666650" cy="2235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8" name="Google Shape;1648;p193"/>
            <p:cNvSpPr/>
            <p:nvPr/>
          </p:nvSpPr>
          <p:spPr>
            <a:xfrm>
              <a:off x="3211925" y="3186250"/>
              <a:ext cx="3861900" cy="152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19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94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55" name="Google Shape;1655;p194"/>
          <p:cNvGrpSpPr/>
          <p:nvPr/>
        </p:nvGrpSpPr>
        <p:grpSpPr>
          <a:xfrm>
            <a:off x="1381725" y="1263650"/>
            <a:ext cx="6380549" cy="3521024"/>
            <a:chOff x="1381725" y="1263650"/>
            <a:chExt cx="6380549" cy="3521024"/>
          </a:xfrm>
        </p:grpSpPr>
        <p:pic>
          <p:nvPicPr>
            <p:cNvPr id="1656" name="Google Shape;1656;p194"/>
            <p:cNvPicPr preferRelativeResize="0"/>
            <p:nvPr/>
          </p:nvPicPr>
          <p:blipFill rotWithShape="1">
            <a:blip r:embed="rId4">
              <a:alphaModFix/>
            </a:blip>
            <a:srcRect b="12510" l="0" r="10817" t="0"/>
            <a:stretch/>
          </p:blipFill>
          <p:spPr>
            <a:xfrm>
              <a:off x="1381725" y="1263650"/>
              <a:ext cx="6380549" cy="35210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7" name="Google Shape;1657;p194"/>
            <p:cNvSpPr/>
            <p:nvPr/>
          </p:nvSpPr>
          <p:spPr>
            <a:xfrm>
              <a:off x="2902025" y="3011900"/>
              <a:ext cx="3832500" cy="513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95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ลองกดสั่งซื้อหลังจากทำการล็อกอิน (ถ้าไม่ล็อกอินจะ redirect ไปที่หน้า login)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กดปุ่มสั่งซื้อ แล้วเข้าไปดูหน้า admin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3" name="Google Shape;1663;p19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64" name="Google Shape;1664;p195"/>
          <p:cNvGrpSpPr/>
          <p:nvPr/>
        </p:nvGrpSpPr>
        <p:grpSpPr>
          <a:xfrm>
            <a:off x="138925" y="1218563"/>
            <a:ext cx="8848324" cy="3453963"/>
            <a:chOff x="215125" y="1218563"/>
            <a:chExt cx="8848324" cy="3453963"/>
          </a:xfrm>
        </p:grpSpPr>
        <p:grpSp>
          <p:nvGrpSpPr>
            <p:cNvPr id="1665" name="Google Shape;1665;p195"/>
            <p:cNvGrpSpPr/>
            <p:nvPr/>
          </p:nvGrpSpPr>
          <p:grpSpPr>
            <a:xfrm>
              <a:off x="215125" y="1338150"/>
              <a:ext cx="5273050" cy="3334375"/>
              <a:chOff x="215125" y="1338150"/>
              <a:chExt cx="5273050" cy="3334375"/>
            </a:xfrm>
          </p:grpSpPr>
          <p:pic>
            <p:nvPicPr>
              <p:cNvPr id="1666" name="Google Shape;1666;p19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5125" y="1338150"/>
                <a:ext cx="5273050" cy="29660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67" name="Google Shape;1667;p195"/>
              <p:cNvGrpSpPr/>
              <p:nvPr/>
            </p:nvGrpSpPr>
            <p:grpSpPr>
              <a:xfrm>
                <a:off x="1544350" y="2589375"/>
                <a:ext cx="1924950" cy="2083150"/>
                <a:chOff x="1544350" y="2589375"/>
                <a:chExt cx="1924950" cy="2083150"/>
              </a:xfrm>
            </p:grpSpPr>
            <p:cxnSp>
              <p:nvCxnSpPr>
                <p:cNvPr id="1668" name="Google Shape;1668;p195"/>
                <p:cNvCxnSpPr/>
                <p:nvPr/>
              </p:nvCxnSpPr>
              <p:spPr>
                <a:xfrm rot="10800000">
                  <a:off x="1544350" y="4075525"/>
                  <a:ext cx="988800" cy="597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669" name="Google Shape;1669;p195"/>
                <p:cNvCxnSpPr/>
                <p:nvPr/>
              </p:nvCxnSpPr>
              <p:spPr>
                <a:xfrm flipH="1" rot="10800000">
                  <a:off x="1983100" y="2589375"/>
                  <a:ext cx="1486200" cy="1714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</p:grpSp>
        <p:pic>
          <p:nvPicPr>
            <p:cNvPr id="1670" name="Google Shape;1670;p195"/>
            <p:cNvPicPr preferRelativeResize="0"/>
            <p:nvPr/>
          </p:nvPicPr>
          <p:blipFill rotWithShape="1">
            <a:blip r:embed="rId5">
              <a:alphaModFix/>
            </a:blip>
            <a:srcRect b="0" l="0" r="37884" t="0"/>
            <a:stretch/>
          </p:blipFill>
          <p:spPr>
            <a:xfrm>
              <a:off x="5417950" y="1218563"/>
              <a:ext cx="3645499" cy="33012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671" name="Google Shape;1671;p195"/>
            <p:cNvCxnSpPr/>
            <p:nvPr/>
          </p:nvCxnSpPr>
          <p:spPr>
            <a:xfrm flipH="1" rot="10800000">
              <a:off x="5066850" y="2899675"/>
              <a:ext cx="737400" cy="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96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ทำหน้าต่างตรวจสอบตะกร้าสินค้าที่เราเลือกไว้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7" name="Google Shape;1677;p19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196"/>
          <p:cNvPicPr preferRelativeResize="0"/>
          <p:nvPr/>
        </p:nvPicPr>
        <p:blipFill rotWithShape="1">
          <a:blip r:embed="rId4">
            <a:alphaModFix/>
          </a:blip>
          <a:srcRect b="64187" l="0" r="5882" t="0"/>
          <a:stretch/>
        </p:blipFill>
        <p:spPr>
          <a:xfrm>
            <a:off x="905825" y="1991275"/>
            <a:ext cx="7332350" cy="15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97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4" name="Google Shape;1684;p19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97"/>
          <p:cNvPicPr preferRelativeResize="0"/>
          <p:nvPr/>
        </p:nvPicPr>
        <p:blipFill rotWithShape="1">
          <a:blip r:embed="rId4">
            <a:alphaModFix/>
          </a:blip>
          <a:srcRect b="42815" l="0" r="40971" t="35337"/>
          <a:stretch/>
        </p:blipFill>
        <p:spPr>
          <a:xfrm>
            <a:off x="692775" y="1764150"/>
            <a:ext cx="7758451" cy="16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98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1" name="Google Shape;1691;p19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98"/>
          <p:cNvPicPr preferRelativeResize="0"/>
          <p:nvPr/>
        </p:nvPicPr>
        <p:blipFill rotWithShape="1">
          <a:blip r:embed="rId4">
            <a:alphaModFix/>
          </a:blip>
          <a:srcRect b="55638" l="0" r="31707" t="0"/>
          <a:stretch/>
        </p:blipFill>
        <p:spPr>
          <a:xfrm>
            <a:off x="1655750" y="1464600"/>
            <a:ext cx="5832499" cy="21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99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.html (จากเงื่อนไข ต้องเป็น ‘member’ เท่านั้นถึงจะหยิบลงตะกร้าได้)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8" name="Google Shape;1698;p19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9" name="Google Shape;1699;p199"/>
          <p:cNvGrpSpPr/>
          <p:nvPr/>
        </p:nvGrpSpPr>
        <p:grpSpPr>
          <a:xfrm>
            <a:off x="1286513" y="1172050"/>
            <a:ext cx="6570979" cy="3696176"/>
            <a:chOff x="1286513" y="1172050"/>
            <a:chExt cx="6570979" cy="3696176"/>
          </a:xfrm>
        </p:grpSpPr>
        <p:pic>
          <p:nvPicPr>
            <p:cNvPr id="1700" name="Google Shape;1700;p1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6513" y="1172050"/>
              <a:ext cx="6570979" cy="3696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1" name="Google Shape;1701;p199"/>
            <p:cNvSpPr/>
            <p:nvPr/>
          </p:nvSpPr>
          <p:spPr>
            <a:xfrm>
              <a:off x="2983725" y="3192100"/>
              <a:ext cx="2996100" cy="362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200"/>
          <p:cNvSpPr txBox="1"/>
          <p:nvPr/>
        </p:nvSpPr>
        <p:spPr>
          <a:xfrm>
            <a:off x="1105150" y="6286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ลองเพิ่มสินค้าใส่ตะกร้า (สั่งซื้อใน สินค้าทั้งหมด &gt;&gt; ดูรายการสั่งซื้อ)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7" name="Google Shape;1707;p20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8" name="Google Shape;1708;p200"/>
          <p:cNvGrpSpPr/>
          <p:nvPr/>
        </p:nvGrpSpPr>
        <p:grpSpPr>
          <a:xfrm>
            <a:off x="192125" y="1196875"/>
            <a:ext cx="8915072" cy="3059024"/>
            <a:chOff x="192125" y="1196875"/>
            <a:chExt cx="8915072" cy="3059024"/>
          </a:xfrm>
        </p:grpSpPr>
        <p:grpSp>
          <p:nvGrpSpPr>
            <p:cNvPr id="1709" name="Google Shape;1709;p200"/>
            <p:cNvGrpSpPr/>
            <p:nvPr/>
          </p:nvGrpSpPr>
          <p:grpSpPr>
            <a:xfrm>
              <a:off x="192125" y="1196875"/>
              <a:ext cx="5438275" cy="3059024"/>
              <a:chOff x="192125" y="1501675"/>
              <a:chExt cx="5438275" cy="3059024"/>
            </a:xfrm>
          </p:grpSpPr>
          <p:pic>
            <p:nvPicPr>
              <p:cNvPr id="1710" name="Google Shape;1710;p20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92125" y="1501675"/>
                <a:ext cx="5438275" cy="30590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1" name="Google Shape;1711;p200"/>
              <p:cNvSpPr/>
              <p:nvPr/>
            </p:nvSpPr>
            <p:spPr>
              <a:xfrm>
                <a:off x="795250" y="1694100"/>
                <a:ext cx="333900" cy="310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712" name="Google Shape;1712;p200"/>
              <p:cNvSpPr/>
              <p:nvPr/>
            </p:nvSpPr>
            <p:spPr>
              <a:xfrm>
                <a:off x="1643975" y="3929625"/>
                <a:ext cx="333900" cy="310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713" name="Google Shape;1713;p200"/>
              <p:cNvSpPr/>
              <p:nvPr/>
            </p:nvSpPr>
            <p:spPr>
              <a:xfrm>
                <a:off x="1503800" y="1752600"/>
                <a:ext cx="333900" cy="3102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cxnSp>
            <p:nvCxnSpPr>
              <p:cNvPr id="1714" name="Google Shape;1714;p200"/>
              <p:cNvCxnSpPr>
                <a:stCxn id="1711" idx="4"/>
              </p:cNvCxnSpPr>
              <p:nvPr/>
            </p:nvCxnSpPr>
            <p:spPr>
              <a:xfrm>
                <a:off x="962200" y="2004300"/>
                <a:ext cx="166500" cy="27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15" name="Google Shape;1715;p200"/>
              <p:cNvCxnSpPr>
                <a:stCxn id="1713" idx="4"/>
              </p:cNvCxnSpPr>
              <p:nvPr/>
            </p:nvCxnSpPr>
            <p:spPr>
              <a:xfrm flipH="1">
                <a:off x="1421450" y="2062800"/>
                <a:ext cx="249300" cy="216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1716" name="Google Shape;1716;p200"/>
              <p:cNvCxnSpPr>
                <a:stCxn id="1712" idx="2"/>
              </p:cNvCxnSpPr>
              <p:nvPr/>
            </p:nvCxnSpPr>
            <p:spPr>
              <a:xfrm rot="10800000">
                <a:off x="1532375" y="4069725"/>
                <a:ext cx="111600" cy="15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1717" name="Google Shape;1717;p200"/>
            <p:cNvPicPr preferRelativeResize="0"/>
            <p:nvPr/>
          </p:nvPicPr>
          <p:blipFill rotWithShape="1">
            <a:blip r:embed="rId5">
              <a:alphaModFix/>
            </a:blip>
            <a:srcRect b="42798" l="0" r="0" t="0"/>
            <a:stretch/>
          </p:blipFill>
          <p:spPr>
            <a:xfrm>
              <a:off x="4033300" y="1664875"/>
              <a:ext cx="5073898" cy="235812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18" name="Google Shape;1718;p200"/>
            <p:cNvCxnSpPr/>
            <p:nvPr/>
          </p:nvCxnSpPr>
          <p:spPr>
            <a:xfrm flipH="1" rot="10800000">
              <a:off x="3791225" y="3279575"/>
              <a:ext cx="906900" cy="23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01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เวลาที่เรียกผ่าน pd.stamp จะเป็นเวลา default ของ django (UTC)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แก้เป็น เวลา bangkok ได้ ในไฟล์ settings.py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4" name="Google Shape;1724;p20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5" name="Google Shape;1725;p201"/>
          <p:cNvGrpSpPr/>
          <p:nvPr/>
        </p:nvGrpSpPr>
        <p:grpSpPr>
          <a:xfrm>
            <a:off x="2182641" y="1765450"/>
            <a:ext cx="4778717" cy="3151224"/>
            <a:chOff x="2182641" y="1765450"/>
            <a:chExt cx="4778717" cy="3151224"/>
          </a:xfrm>
        </p:grpSpPr>
        <p:pic>
          <p:nvPicPr>
            <p:cNvPr id="1726" name="Google Shape;1726;p201"/>
            <p:cNvPicPr preferRelativeResize="0"/>
            <p:nvPr/>
          </p:nvPicPr>
          <p:blipFill rotWithShape="1">
            <a:blip r:embed="rId4">
              <a:alphaModFix/>
            </a:blip>
            <a:srcRect b="17167" l="0" r="39635" t="12065"/>
            <a:stretch/>
          </p:blipFill>
          <p:spPr>
            <a:xfrm>
              <a:off x="2182641" y="1765450"/>
              <a:ext cx="4778717" cy="3151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7" name="Google Shape;1727;p201"/>
            <p:cNvSpPr/>
            <p:nvPr/>
          </p:nvSpPr>
          <p:spPr>
            <a:xfrm>
              <a:off x="3299700" y="2413850"/>
              <a:ext cx="1480500" cy="193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1"/>
            <p:cNvSpPr/>
            <p:nvPr/>
          </p:nvSpPr>
          <p:spPr>
            <a:xfrm>
              <a:off x="3334800" y="3069200"/>
              <a:ext cx="801600" cy="1872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1"/>
          <p:cNvSpPr txBox="1"/>
          <p:nvPr/>
        </p:nvSpPr>
        <p:spPr>
          <a:xfrm>
            <a:off x="1226250" y="433850"/>
            <a:ext cx="655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จากนั้นกลับมาที่หน้า cmd เพื่อออกจากการ runserver โดยการกด Ctrl + C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474" y="1090525"/>
            <a:ext cx="6050176" cy="31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20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วิธีการทำ Badge แสดงจำนวนสินค้าที่เราเลือกใส่ตะกร้า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4" name="Google Shape;1734;p20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202"/>
          <p:cNvPicPr preferRelativeResize="0"/>
          <p:nvPr/>
        </p:nvPicPr>
        <p:blipFill rotWithShape="1">
          <a:blip r:embed="rId4">
            <a:alphaModFix/>
          </a:blip>
          <a:srcRect b="28681" l="16806" r="27727" t="34786"/>
          <a:stretch/>
        </p:blipFill>
        <p:spPr>
          <a:xfrm>
            <a:off x="1255250" y="1712050"/>
            <a:ext cx="6633499" cy="24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20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1" name="Google Shape;1741;p20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2" name="Google Shape;1742;p203"/>
          <p:cNvGrpSpPr/>
          <p:nvPr/>
        </p:nvGrpSpPr>
        <p:grpSpPr>
          <a:xfrm>
            <a:off x="1226625" y="1904650"/>
            <a:ext cx="6690749" cy="760801"/>
            <a:chOff x="1226625" y="1904650"/>
            <a:chExt cx="6690749" cy="760801"/>
          </a:xfrm>
        </p:grpSpPr>
        <p:pic>
          <p:nvPicPr>
            <p:cNvPr id="1743" name="Google Shape;1743;p203"/>
            <p:cNvPicPr preferRelativeResize="0"/>
            <p:nvPr/>
          </p:nvPicPr>
          <p:blipFill rotWithShape="1">
            <a:blip r:embed="rId4">
              <a:alphaModFix/>
            </a:blip>
            <a:srcRect b="49372" l="6814" r="6814" t="33168"/>
            <a:stretch/>
          </p:blipFill>
          <p:spPr>
            <a:xfrm>
              <a:off x="1226625" y="1904650"/>
              <a:ext cx="6690749" cy="7608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44" name="Google Shape;1744;p203"/>
            <p:cNvCxnSpPr/>
            <p:nvPr/>
          </p:nvCxnSpPr>
          <p:spPr>
            <a:xfrm>
              <a:off x="5962150" y="2314375"/>
              <a:ext cx="16209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5" name="Google Shape;1745;p203"/>
            <p:cNvCxnSpPr/>
            <p:nvPr/>
          </p:nvCxnSpPr>
          <p:spPr>
            <a:xfrm flipH="1" rot="10800000">
              <a:off x="2819875" y="2407850"/>
              <a:ext cx="1609200" cy="6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204"/>
          <p:cNvSpPr txBox="1"/>
          <p:nvPr/>
        </p:nvSpPr>
        <p:spPr>
          <a:xfrm>
            <a:off x="1105150" y="4762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51" name="Google Shape;1751;p20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2" name="Google Shape;1752;p204"/>
          <p:cNvGrpSpPr/>
          <p:nvPr/>
        </p:nvGrpSpPr>
        <p:grpSpPr>
          <a:xfrm>
            <a:off x="1151050" y="1025375"/>
            <a:ext cx="6841910" cy="3848575"/>
            <a:chOff x="1151050" y="1025375"/>
            <a:chExt cx="6841910" cy="3848575"/>
          </a:xfrm>
        </p:grpSpPr>
        <p:pic>
          <p:nvPicPr>
            <p:cNvPr id="1753" name="Google Shape;1753;p2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1050" y="1025375"/>
              <a:ext cx="6841910" cy="3848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4" name="Google Shape;1754;p204"/>
            <p:cNvSpPr/>
            <p:nvPr/>
          </p:nvSpPr>
          <p:spPr>
            <a:xfrm>
              <a:off x="2146675" y="1822825"/>
              <a:ext cx="3066600" cy="2890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205"/>
          <p:cNvSpPr txBox="1"/>
          <p:nvPr/>
        </p:nvSpPr>
        <p:spPr>
          <a:xfrm>
            <a:off x="1105150" y="323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เสร็จแล้วอย่าลืม makemigrations และ migrate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0" name="Google Shape;1760;p20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1" name="Google Shape;1761;p205"/>
          <p:cNvGrpSpPr/>
          <p:nvPr/>
        </p:nvGrpSpPr>
        <p:grpSpPr>
          <a:xfrm>
            <a:off x="944700" y="848975"/>
            <a:ext cx="7254600" cy="1704399"/>
            <a:chOff x="944700" y="1382375"/>
            <a:chExt cx="7254600" cy="1704399"/>
          </a:xfrm>
        </p:grpSpPr>
        <p:pic>
          <p:nvPicPr>
            <p:cNvPr id="1762" name="Google Shape;1762;p205"/>
            <p:cNvPicPr preferRelativeResize="0"/>
            <p:nvPr/>
          </p:nvPicPr>
          <p:blipFill rotWithShape="1">
            <a:blip r:embed="rId4">
              <a:alphaModFix/>
            </a:blip>
            <a:srcRect b="64533" l="0" r="15088" t="0"/>
            <a:stretch/>
          </p:blipFill>
          <p:spPr>
            <a:xfrm>
              <a:off x="944700" y="1382375"/>
              <a:ext cx="7254600" cy="1704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3" name="Google Shape;1763;p205"/>
            <p:cNvSpPr/>
            <p:nvPr/>
          </p:nvSpPr>
          <p:spPr>
            <a:xfrm>
              <a:off x="2357600" y="2561050"/>
              <a:ext cx="2358300" cy="12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4" name="Google Shape;1764;p205"/>
          <p:cNvPicPr preferRelativeResize="0"/>
          <p:nvPr/>
        </p:nvPicPr>
        <p:blipFill rotWithShape="1">
          <a:blip r:embed="rId5">
            <a:alphaModFix/>
          </a:blip>
          <a:srcRect b="27203" l="0" r="0" t="0"/>
          <a:stretch/>
        </p:blipFill>
        <p:spPr>
          <a:xfrm>
            <a:off x="2082975" y="3095950"/>
            <a:ext cx="4578274" cy="15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206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ลองกดสั่งซื้อสินค้าหลาย ๆ ชิ้น หลาย ๆ อย่าง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0" name="Google Shape;1770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26" y="1454975"/>
            <a:ext cx="5510899" cy="30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206"/>
          <p:cNvPicPr preferRelativeResize="0"/>
          <p:nvPr/>
        </p:nvPicPr>
        <p:blipFill rotWithShape="1">
          <a:blip r:embed="rId4">
            <a:alphaModFix/>
          </a:blip>
          <a:srcRect b="48397" l="0" r="0" t="0"/>
          <a:stretch/>
        </p:blipFill>
        <p:spPr>
          <a:xfrm>
            <a:off x="4208400" y="2635981"/>
            <a:ext cx="4505400" cy="205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206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0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ในหน้าต่าง admin มีการรวมจำนวนสินค้าชนิดเดียวกัน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8" name="Google Shape;1778;p20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9" name="Google Shape;1779;p207"/>
          <p:cNvGrpSpPr/>
          <p:nvPr/>
        </p:nvGrpSpPr>
        <p:grpSpPr>
          <a:xfrm>
            <a:off x="1105150" y="1271650"/>
            <a:ext cx="7074540" cy="3619973"/>
            <a:chOff x="1105150" y="1271650"/>
            <a:chExt cx="7074540" cy="3619973"/>
          </a:xfrm>
        </p:grpSpPr>
        <p:pic>
          <p:nvPicPr>
            <p:cNvPr id="1780" name="Google Shape;1780;p2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8825" y="1271650"/>
              <a:ext cx="3250865" cy="3619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1" name="Google Shape;1781;p2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5150" y="1271650"/>
              <a:ext cx="3250865" cy="3619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2" name="Google Shape;1782;p207"/>
            <p:cNvSpPr/>
            <p:nvPr/>
          </p:nvSpPr>
          <p:spPr>
            <a:xfrm>
              <a:off x="1310175" y="2700575"/>
              <a:ext cx="429000" cy="1581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07"/>
            <p:cNvSpPr/>
            <p:nvPr/>
          </p:nvSpPr>
          <p:spPr>
            <a:xfrm>
              <a:off x="5599350" y="2940475"/>
              <a:ext cx="193200" cy="1464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208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ทำตารางรายการสินค้า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9" name="Google Shape;1789;p20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48275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20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6" name="Google Shape;1796;p209"/>
          <p:cNvGrpSpPr/>
          <p:nvPr/>
        </p:nvGrpSpPr>
        <p:grpSpPr>
          <a:xfrm>
            <a:off x="1354250" y="1218725"/>
            <a:ext cx="6435509" cy="3619974"/>
            <a:chOff x="1354250" y="1218725"/>
            <a:chExt cx="6435509" cy="3619974"/>
          </a:xfrm>
        </p:grpSpPr>
        <p:pic>
          <p:nvPicPr>
            <p:cNvPr id="1797" name="Google Shape;1797;p2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4250" y="1218725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8" name="Google Shape;1798;p209"/>
            <p:cNvSpPr/>
            <p:nvPr/>
          </p:nvSpPr>
          <p:spPr>
            <a:xfrm>
              <a:off x="2849125" y="3835775"/>
              <a:ext cx="3715800" cy="462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9" name="Google Shape;1799;p209"/>
            <p:cNvCxnSpPr/>
            <p:nvPr/>
          </p:nvCxnSpPr>
          <p:spPr>
            <a:xfrm flipH="1">
              <a:off x="4897275" y="3385200"/>
              <a:ext cx="421200" cy="444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800" name="Google Shape;1800;p209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 สร้าง form เพื่อลบค่าสินค้าในตะกร้า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21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210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7" name="Google Shape;1807;p210"/>
          <p:cNvPicPr preferRelativeResize="0"/>
          <p:nvPr/>
        </p:nvPicPr>
        <p:blipFill rotWithShape="1">
          <a:blip r:embed="rId4">
            <a:alphaModFix/>
          </a:blip>
          <a:srcRect b="39835" l="0" r="0" t="0"/>
          <a:stretch/>
        </p:blipFill>
        <p:spPr>
          <a:xfrm>
            <a:off x="1112250" y="1511600"/>
            <a:ext cx="6919498" cy="23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21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211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สร้างตัวเลือกหลังกดปุ่ม ลบ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4" name="Google Shape;1814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6580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4758" l="0" r="0" t="3900"/>
          <a:stretch/>
        </p:blipFill>
        <p:spPr>
          <a:xfrm>
            <a:off x="457200" y="409100"/>
            <a:ext cx="8231726" cy="4229650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3600000" dist="95250">
              <a:srgbClr val="000000"/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 txBox="1"/>
          <p:nvPr/>
        </p:nvSpPr>
        <p:spPr>
          <a:xfrm>
            <a:off x="1226250" y="433850"/>
            <a:ext cx="655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 app โดยการสั่ง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ython manage.py startapp myapp จะมีโฟลเดอร์แบบนี้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25" y="1510975"/>
            <a:ext cx="4867025" cy="25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3414" y="1712100"/>
            <a:ext cx="3632875" cy="283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32"/>
          <p:cNvCxnSpPr/>
          <p:nvPr/>
        </p:nvCxnSpPr>
        <p:spPr>
          <a:xfrm>
            <a:off x="6791225" y="1230425"/>
            <a:ext cx="222000" cy="1145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" name="Google Shape;1819;p21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21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หากกด OK ก็จะทำการลบสินค้าจากรายการ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1" name="Google Shape;1821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19530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21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21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ทำข้อความ Alert มาเตือนว่าสินค้าลูกลบจากตะกร้าแล้ว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8" name="Google Shape;1828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716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" name="Google Shape;1833;p21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214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35" name="Google Shape;1835;p214"/>
          <p:cNvGrpSpPr/>
          <p:nvPr/>
        </p:nvGrpSpPr>
        <p:grpSpPr>
          <a:xfrm>
            <a:off x="1354250" y="1271650"/>
            <a:ext cx="6435509" cy="3619974"/>
            <a:chOff x="1354250" y="1271650"/>
            <a:chExt cx="6435509" cy="3619974"/>
          </a:xfrm>
        </p:grpSpPr>
        <p:pic>
          <p:nvPicPr>
            <p:cNvPr id="1836" name="Google Shape;1836;p2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4250" y="1271650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7" name="Google Shape;1837;p214"/>
            <p:cNvSpPr/>
            <p:nvPr/>
          </p:nvSpPr>
          <p:spPr>
            <a:xfrm>
              <a:off x="2398550" y="1711650"/>
              <a:ext cx="3253500" cy="4557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2" name="Google Shape;1842;p215"/>
          <p:cNvGrpSpPr/>
          <p:nvPr/>
        </p:nvGrpSpPr>
        <p:grpSpPr>
          <a:xfrm>
            <a:off x="1328550" y="1265800"/>
            <a:ext cx="6435509" cy="3619974"/>
            <a:chOff x="1328550" y="1265800"/>
            <a:chExt cx="6435509" cy="3619974"/>
          </a:xfrm>
        </p:grpSpPr>
        <p:pic>
          <p:nvPicPr>
            <p:cNvPr id="1843" name="Google Shape;1843;p2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28550" y="1265800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4" name="Google Shape;1844;p215"/>
            <p:cNvSpPr/>
            <p:nvPr/>
          </p:nvSpPr>
          <p:spPr>
            <a:xfrm>
              <a:off x="2439525" y="2267550"/>
              <a:ext cx="2592300" cy="614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45" name="Google Shape;1845;p215"/>
            <p:cNvCxnSpPr>
              <a:endCxn id="1844" idx="3"/>
            </p:cNvCxnSpPr>
            <p:nvPr/>
          </p:nvCxnSpPr>
          <p:spPr>
            <a:xfrm rot="10800000">
              <a:off x="5031825" y="2574750"/>
              <a:ext cx="983100" cy="26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6" name="Google Shape;1846;p215"/>
            <p:cNvSpPr/>
            <p:nvPr/>
          </p:nvSpPr>
          <p:spPr>
            <a:xfrm>
              <a:off x="2439525" y="2877150"/>
              <a:ext cx="2592300" cy="5139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47" name="Google Shape;1847;p215"/>
            <p:cNvCxnSpPr/>
            <p:nvPr/>
          </p:nvCxnSpPr>
          <p:spPr>
            <a:xfrm rot="10800000">
              <a:off x="5031825" y="3120900"/>
              <a:ext cx="983100" cy="26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848" name="Google Shape;1848;p215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9" name="Google Shape;1849;p215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ตรวจว่ามีการสั่งลบสินค้ารึยัง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เพิ่มการแสดงจำนวนสินค้าใน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ตะกร้า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21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216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หน้าต่างเปลี่ยนค่าในตะกร้า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6" name="Google Shape;1856;p216"/>
          <p:cNvPicPr preferRelativeResize="0"/>
          <p:nvPr/>
        </p:nvPicPr>
        <p:blipFill rotWithShape="1">
          <a:blip r:embed="rId4">
            <a:alphaModFix/>
          </a:blip>
          <a:srcRect b="34010" l="0" r="0" t="0"/>
          <a:stretch/>
        </p:blipFill>
        <p:spPr>
          <a:xfrm>
            <a:off x="897075" y="1506225"/>
            <a:ext cx="7349851" cy="272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p21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217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mycartedit.html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3" name="Google Shape;1863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218725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p21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218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0" name="Google Shape;1870;p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30675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" name="Google Shape;1875;p21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6" name="Google Shape;1876;p219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77" name="Google Shape;1877;p219"/>
          <p:cNvGrpSpPr/>
          <p:nvPr/>
        </p:nvGrpSpPr>
        <p:grpSpPr>
          <a:xfrm>
            <a:off x="607475" y="1452556"/>
            <a:ext cx="7929048" cy="2109413"/>
            <a:chOff x="607475" y="1452556"/>
            <a:chExt cx="7929048" cy="2109413"/>
          </a:xfrm>
        </p:grpSpPr>
        <p:pic>
          <p:nvPicPr>
            <p:cNvPr id="1878" name="Google Shape;1878;p219"/>
            <p:cNvPicPr preferRelativeResize="0"/>
            <p:nvPr/>
          </p:nvPicPr>
          <p:blipFill rotWithShape="1">
            <a:blip r:embed="rId4">
              <a:alphaModFix/>
            </a:blip>
            <a:srcRect b="52705" l="0" r="0" t="0"/>
            <a:stretch/>
          </p:blipFill>
          <p:spPr>
            <a:xfrm>
              <a:off x="607475" y="1452556"/>
              <a:ext cx="7929048" cy="21094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9" name="Google Shape;1879;p219"/>
            <p:cNvSpPr/>
            <p:nvPr/>
          </p:nvSpPr>
          <p:spPr>
            <a:xfrm>
              <a:off x="1864700" y="2873150"/>
              <a:ext cx="2707200" cy="210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4" name="Google Shape;1884;p220"/>
          <p:cNvGrpSpPr/>
          <p:nvPr/>
        </p:nvGrpSpPr>
        <p:grpSpPr>
          <a:xfrm>
            <a:off x="343272" y="1218725"/>
            <a:ext cx="8421852" cy="3668574"/>
            <a:chOff x="114672" y="1218725"/>
            <a:chExt cx="8421852" cy="3668574"/>
          </a:xfrm>
        </p:grpSpPr>
        <p:pic>
          <p:nvPicPr>
            <p:cNvPr id="1885" name="Google Shape;1885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4672" y="1218725"/>
              <a:ext cx="5571859" cy="3134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6" name="Google Shape;1886;p2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3049" y="2742225"/>
              <a:ext cx="3813475" cy="2145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7" name="Google Shape;1887;p220"/>
            <p:cNvSpPr/>
            <p:nvPr/>
          </p:nvSpPr>
          <p:spPr>
            <a:xfrm>
              <a:off x="2581400" y="2539525"/>
              <a:ext cx="429000" cy="3090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0"/>
            <p:cNvSpPr/>
            <p:nvPr/>
          </p:nvSpPr>
          <p:spPr>
            <a:xfrm rot="-3537073">
              <a:off x="1407341" y="2866028"/>
              <a:ext cx="173334" cy="234714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0"/>
            <p:cNvSpPr/>
            <p:nvPr/>
          </p:nvSpPr>
          <p:spPr>
            <a:xfrm rot="5400000">
              <a:off x="4522294" y="3472752"/>
              <a:ext cx="500700" cy="684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90" name="Google Shape;1890;p220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220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เปลี่ยนค่าจำนวนการสั่งซื้อ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22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7" name="Google Shape;1897;p221"/>
          <p:cNvGrpSpPr/>
          <p:nvPr/>
        </p:nvGrpSpPr>
        <p:grpSpPr>
          <a:xfrm>
            <a:off x="1441650" y="1291500"/>
            <a:ext cx="6259574" cy="3529950"/>
            <a:chOff x="1441650" y="1291500"/>
            <a:chExt cx="6259574" cy="3529950"/>
          </a:xfrm>
        </p:grpSpPr>
        <p:pic>
          <p:nvPicPr>
            <p:cNvPr id="1898" name="Google Shape;1898;p221"/>
            <p:cNvPicPr preferRelativeResize="0"/>
            <p:nvPr/>
          </p:nvPicPr>
          <p:blipFill rotWithShape="1">
            <a:blip r:embed="rId4">
              <a:alphaModFix/>
            </a:blip>
            <a:srcRect b="18798" l="0" r="37679" t="0"/>
            <a:stretch/>
          </p:blipFill>
          <p:spPr>
            <a:xfrm>
              <a:off x="1441650" y="1291500"/>
              <a:ext cx="6259574" cy="3529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9" name="Google Shape;1899;p221"/>
            <p:cNvSpPr/>
            <p:nvPr/>
          </p:nvSpPr>
          <p:spPr>
            <a:xfrm>
              <a:off x="3100375" y="3182075"/>
              <a:ext cx="2891400" cy="902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0" name="Google Shape;1900;p221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iews.py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			 แปลง Query ให้ได้ค่าที่เรา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ต้องการ แล้วนำมาบันทึกใหม่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1226250" y="433850"/>
            <a:ext cx="7622400" cy="9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การทำหน้าเว็บไซต์ด้วย Django อาจมีการจัดการไฟล์ หลายไฟล์ สามารถใช้งาน Editor ตามวิดีโอได้  &gt;&gt;&gt; Sublime Text 3 แล้วเลือกเปิดไฟล์แบบโฟลเดอร์ เพื่อความสะดวก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2252" l="23514" r="26218" t="3514"/>
          <a:stretch/>
        </p:blipFill>
        <p:spPr>
          <a:xfrm>
            <a:off x="2308250" y="1359050"/>
            <a:ext cx="3892675" cy="36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5" name="Google Shape;1905;p22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6" name="Google Shape;1906;p222"/>
          <p:cNvGrpSpPr/>
          <p:nvPr/>
        </p:nvGrpSpPr>
        <p:grpSpPr>
          <a:xfrm>
            <a:off x="1354250" y="1284625"/>
            <a:ext cx="6435509" cy="3619974"/>
            <a:chOff x="1354250" y="1284625"/>
            <a:chExt cx="6435509" cy="3619974"/>
          </a:xfrm>
        </p:grpSpPr>
        <p:pic>
          <p:nvPicPr>
            <p:cNvPr id="1907" name="Google Shape;1907;p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4250" y="1284625"/>
              <a:ext cx="6435509" cy="36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8" name="Google Shape;1908;p222"/>
            <p:cNvSpPr/>
            <p:nvPr/>
          </p:nvSpPr>
          <p:spPr>
            <a:xfrm>
              <a:off x="2643175" y="3651625"/>
              <a:ext cx="926700" cy="513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9" name="Google Shape;1909;p222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mycartedit.html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  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เอาปุ่มลบออกก่อน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22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223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ทำปุ่มแก้ไข เพื่อเปลี่ยนไปหน้าแก้ไขจำนวนสินค้า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6" name="Google Shape;1916;p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250" y="1321900"/>
            <a:ext cx="6435509" cy="361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Google Shape;1921;p22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224"/>
          <p:cNvSpPr txBox="1"/>
          <p:nvPr/>
        </p:nvSpPr>
        <p:spPr>
          <a:xfrm>
            <a:off x="1105150" y="704825"/>
            <a:ext cx="7869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3" name="Google Shape;1923;p224"/>
          <p:cNvPicPr preferRelativeResize="0"/>
          <p:nvPr/>
        </p:nvPicPr>
        <p:blipFill rotWithShape="1">
          <a:blip r:embed="rId4">
            <a:alphaModFix/>
          </a:blip>
          <a:srcRect b="35707" l="0" r="0" t="0"/>
          <a:stretch/>
        </p:blipFill>
        <p:spPr>
          <a:xfrm>
            <a:off x="979850" y="1383400"/>
            <a:ext cx="7184299" cy="25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" name="Google Shape;1928;p22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225"/>
          <p:cNvSpPr txBox="1"/>
          <p:nvPr/>
        </p:nvSpPr>
        <p:spPr>
          <a:xfrm>
            <a:off x="1105150" y="3894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แก้หน้าต่างเว็บให้ หัวข้อประเภทสินค้า มาก่อน รายการสั่งซื้อ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0" name="Google Shape;1930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175" y="1333975"/>
            <a:ext cx="6435643" cy="362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" name="Google Shape;1935;p22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6" name="Google Shape;1936;p226"/>
          <p:cNvSpPr txBox="1"/>
          <p:nvPr/>
        </p:nvSpPr>
        <p:spPr>
          <a:xfrm>
            <a:off x="1105150" y="3894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ทำการเปลี่ยนค่าใน badge หลังรายการสั่งซื้อ ให้ตรงกับจำนวนที่แก้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37" name="Google Shape;1937;p226"/>
          <p:cNvGrpSpPr/>
          <p:nvPr/>
        </p:nvGrpSpPr>
        <p:grpSpPr>
          <a:xfrm>
            <a:off x="495474" y="1467662"/>
            <a:ext cx="7818627" cy="3350338"/>
            <a:chOff x="495474" y="1467662"/>
            <a:chExt cx="7818627" cy="3350338"/>
          </a:xfrm>
        </p:grpSpPr>
        <p:grpSp>
          <p:nvGrpSpPr>
            <p:cNvPr id="1938" name="Google Shape;1938;p226"/>
            <p:cNvGrpSpPr/>
            <p:nvPr/>
          </p:nvGrpSpPr>
          <p:grpSpPr>
            <a:xfrm>
              <a:off x="495474" y="1467662"/>
              <a:ext cx="5311336" cy="3016949"/>
              <a:chOff x="1354175" y="1371050"/>
              <a:chExt cx="6435643" cy="3620049"/>
            </a:xfrm>
          </p:grpSpPr>
          <p:pic>
            <p:nvPicPr>
              <p:cNvPr id="1939" name="Google Shape;1939;p2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4175" y="1371050"/>
                <a:ext cx="6435643" cy="36200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0" name="Google Shape;1940;p226"/>
              <p:cNvSpPr/>
              <p:nvPr/>
            </p:nvSpPr>
            <p:spPr>
              <a:xfrm>
                <a:off x="2680250" y="3626925"/>
                <a:ext cx="1754700" cy="395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41" name="Google Shape;1941;p2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59000" y="1974500"/>
              <a:ext cx="5055101" cy="2843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Google Shape;1946;p22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227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อัพเดทค่า total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48" name="Google Shape;1948;p227"/>
          <p:cNvGrpSpPr/>
          <p:nvPr/>
        </p:nvGrpSpPr>
        <p:grpSpPr>
          <a:xfrm>
            <a:off x="1796862" y="1523900"/>
            <a:ext cx="5550274" cy="3351251"/>
            <a:chOff x="1796862" y="1523900"/>
            <a:chExt cx="5550274" cy="3351251"/>
          </a:xfrm>
        </p:grpSpPr>
        <p:pic>
          <p:nvPicPr>
            <p:cNvPr id="1949" name="Google Shape;1949;p227"/>
            <p:cNvPicPr preferRelativeResize="0"/>
            <p:nvPr/>
          </p:nvPicPr>
          <p:blipFill rotWithShape="1">
            <a:blip r:embed="rId4">
              <a:alphaModFix/>
            </a:blip>
            <a:srcRect b="8374" l="0" r="37589" t="24633"/>
            <a:stretch/>
          </p:blipFill>
          <p:spPr>
            <a:xfrm>
              <a:off x="1796862" y="1523900"/>
              <a:ext cx="5550274" cy="3351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0" name="Google Shape;1950;p227"/>
            <p:cNvSpPr/>
            <p:nvPr/>
          </p:nvSpPr>
          <p:spPr>
            <a:xfrm>
              <a:off x="3629375" y="3317000"/>
              <a:ext cx="1821300" cy="320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5" name="Google Shape;1955;p228"/>
          <p:cNvGrpSpPr/>
          <p:nvPr/>
        </p:nvGrpSpPr>
        <p:grpSpPr>
          <a:xfrm>
            <a:off x="250850" y="1065750"/>
            <a:ext cx="8714548" cy="3985750"/>
            <a:chOff x="250850" y="1065750"/>
            <a:chExt cx="8714548" cy="3985750"/>
          </a:xfrm>
        </p:grpSpPr>
        <p:pic>
          <p:nvPicPr>
            <p:cNvPr id="1956" name="Google Shape;1956;p228"/>
            <p:cNvPicPr preferRelativeResize="0"/>
            <p:nvPr/>
          </p:nvPicPr>
          <p:blipFill rotWithShape="1">
            <a:blip r:embed="rId3">
              <a:alphaModFix/>
            </a:blip>
            <a:srcRect b="48408" l="0" r="0" t="0"/>
            <a:stretch/>
          </p:blipFill>
          <p:spPr>
            <a:xfrm>
              <a:off x="1562800" y="2903275"/>
              <a:ext cx="7402598" cy="214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7" name="Google Shape;1957;p228"/>
            <p:cNvPicPr preferRelativeResize="0"/>
            <p:nvPr/>
          </p:nvPicPr>
          <p:blipFill rotWithShape="1">
            <a:blip r:embed="rId4">
              <a:alphaModFix/>
            </a:blip>
            <a:srcRect b="41684" l="0" r="0" t="0"/>
            <a:stretch/>
          </p:blipFill>
          <p:spPr>
            <a:xfrm>
              <a:off x="250850" y="1065750"/>
              <a:ext cx="6300173" cy="206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8" name="Google Shape;1958;p228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p228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เมื่อทำการกด บันทึก จะได้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p22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229"/>
          <p:cNvSpPr txBox="1"/>
          <p:nvPr/>
        </p:nvSpPr>
        <p:spPr>
          <a:xfrm>
            <a:off x="1105150" y="3894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ตามปกติ เมื่อสั่งซื้อสินค้า อาจจะไม่ได้มีสินค้ารายการเดียว ต้องมีการเช็คสินค้าของ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ผู้ใช้ด้วย (เพิ่ม user = user เพื่อเช็คค่าสินค้าของ ผู้ใช้นั้น ๆ)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66" name="Google Shape;1966;p229"/>
          <p:cNvGrpSpPr/>
          <p:nvPr/>
        </p:nvGrpSpPr>
        <p:grpSpPr>
          <a:xfrm>
            <a:off x="584375" y="1294850"/>
            <a:ext cx="7835425" cy="3681199"/>
            <a:chOff x="584375" y="1218650"/>
            <a:chExt cx="7835425" cy="3681199"/>
          </a:xfrm>
        </p:grpSpPr>
        <p:grpSp>
          <p:nvGrpSpPr>
            <p:cNvPr id="1967" name="Google Shape;1967;p229"/>
            <p:cNvGrpSpPr/>
            <p:nvPr/>
          </p:nvGrpSpPr>
          <p:grpSpPr>
            <a:xfrm>
              <a:off x="584375" y="1583175"/>
              <a:ext cx="4447402" cy="3100650"/>
              <a:chOff x="584375" y="1583175"/>
              <a:chExt cx="4447402" cy="3100650"/>
            </a:xfrm>
          </p:grpSpPr>
          <p:pic>
            <p:nvPicPr>
              <p:cNvPr id="1968" name="Google Shape;1968;p229"/>
              <p:cNvPicPr preferRelativeResize="0"/>
              <p:nvPr/>
            </p:nvPicPr>
            <p:blipFill rotWithShape="1">
              <a:blip r:embed="rId4">
                <a:alphaModFix/>
              </a:blip>
              <a:srcRect b="10271" l="13923" r="21073" t="9167"/>
              <a:stretch/>
            </p:blipFill>
            <p:spPr>
              <a:xfrm>
                <a:off x="584375" y="1583175"/>
                <a:ext cx="4447402" cy="3100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69" name="Google Shape;1969;p229"/>
              <p:cNvSpPr/>
              <p:nvPr/>
            </p:nvSpPr>
            <p:spPr>
              <a:xfrm>
                <a:off x="988200" y="3361800"/>
                <a:ext cx="2147400" cy="1230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70" name="Google Shape;1970;p2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92867" y="1218650"/>
              <a:ext cx="4162090" cy="2341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1" name="Google Shape;1971;p2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62800" y="2842800"/>
              <a:ext cx="3657000" cy="20570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" name="Google Shape;1976;p230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1977" name="Google Shape;1977;p2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78" name="Google Shape;1978;p230"/>
            <p:cNvCxnSpPr/>
            <p:nvPr/>
          </p:nvCxnSpPr>
          <p:spPr>
            <a:xfrm rot="10800000">
              <a:off x="3617050" y="3759900"/>
              <a:ext cx="529200" cy="295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979" name="Google Shape;1979;p230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230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เพิ่มปุ่มลบสินค้าทั้งหมด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เมื่อกดแล้วสินค้าทั้งหมดในตะกร้าจะหายไป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5" name="Google Shape;1985;p23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p231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ycartedit.html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87" name="Google Shape;1987;p231"/>
          <p:cNvGrpSpPr/>
          <p:nvPr/>
        </p:nvGrpSpPr>
        <p:grpSpPr>
          <a:xfrm>
            <a:off x="1421913" y="1742625"/>
            <a:ext cx="6300173" cy="1968200"/>
            <a:chOff x="1421913" y="1742625"/>
            <a:chExt cx="6300173" cy="1968200"/>
          </a:xfrm>
        </p:grpSpPr>
        <p:pic>
          <p:nvPicPr>
            <p:cNvPr id="1988" name="Google Shape;1988;p231"/>
            <p:cNvPicPr preferRelativeResize="0"/>
            <p:nvPr/>
          </p:nvPicPr>
          <p:blipFill rotWithShape="1">
            <a:blip r:embed="rId4">
              <a:alphaModFix/>
            </a:blip>
            <a:srcRect b="44462" l="0" r="0" t="0"/>
            <a:stretch/>
          </p:blipFill>
          <p:spPr>
            <a:xfrm>
              <a:off x="1421913" y="1742625"/>
              <a:ext cx="6300173" cy="196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9" name="Google Shape;1989;p231"/>
            <p:cNvSpPr/>
            <p:nvPr/>
          </p:nvSpPr>
          <p:spPr>
            <a:xfrm>
              <a:off x="2583275" y="2423825"/>
              <a:ext cx="3753600" cy="99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4"/>
          <p:cNvSpPr txBox="1"/>
          <p:nvPr/>
        </p:nvSpPr>
        <p:spPr>
          <a:xfrm>
            <a:off x="1226250" y="433850"/>
            <a:ext cx="73104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ลองเข้าใช้งานหน้า admin (localhost:8000/admin) โดยเราจะเข้าได้ต้องทำการ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igrate project ก่อน ด้วยคำสั่ง python manage.py migrate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537" y="1431725"/>
            <a:ext cx="6622925" cy="34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Google Shape;1994;p23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232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96" name="Google Shape;1996;p232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1997" name="Google Shape;1997;p2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8" name="Google Shape;1998;p232"/>
            <p:cNvSpPr/>
            <p:nvPr/>
          </p:nvSpPr>
          <p:spPr>
            <a:xfrm>
              <a:off x="2423300" y="2086300"/>
              <a:ext cx="2079900" cy="664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" name="Google Shape;2003;p23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233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เติมค่าผลรวมจำนวนสินค้าทั้งหมด และราคา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5" name="Google Shape;2005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913" y="1361100"/>
            <a:ext cx="6300178" cy="35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23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1" name="Google Shape;2011;p234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2012" name="Google Shape;2012;p2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3" name="Google Shape;2013;p234"/>
            <p:cNvSpPr/>
            <p:nvPr/>
          </p:nvSpPr>
          <p:spPr>
            <a:xfrm>
              <a:off x="2644825" y="2947800"/>
              <a:ext cx="1673700" cy="829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4" name="Google Shape;2014;p234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เพิ่มแถวของผลรวมขึ้นมา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และเห็นว่ามีการเรียก |intcomma ด้วย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เพื่อใช้ฟังก์ชันในการเติม comma ในค่าของราคา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23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235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21" name="Google Shape;2021;p235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2022" name="Google Shape;2022;p2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3" name="Google Shape;2023;p235"/>
            <p:cNvSpPr/>
            <p:nvPr/>
          </p:nvSpPr>
          <p:spPr>
            <a:xfrm>
              <a:off x="2447900" y="3686200"/>
              <a:ext cx="2124000" cy="578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8" name="Google Shape;2028;p23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p236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วิธีเรียกใช้ |intcomma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 django.contrib.humanize ที่ settings.py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เรียก {% load humanize %} ในหน้า html ที่จะใส่ |intcomma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Google Shape;2034;p23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p237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settings.py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36" name="Google Shape;2036;p237"/>
          <p:cNvGrpSpPr/>
          <p:nvPr/>
        </p:nvGrpSpPr>
        <p:grpSpPr>
          <a:xfrm>
            <a:off x="1421913" y="1368700"/>
            <a:ext cx="6300178" cy="3543850"/>
            <a:chOff x="1421913" y="1368700"/>
            <a:chExt cx="6300178" cy="3543850"/>
          </a:xfrm>
        </p:grpSpPr>
        <p:pic>
          <p:nvPicPr>
            <p:cNvPr id="2037" name="Google Shape;2037;p2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36870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8" name="Google Shape;2038;p237"/>
            <p:cNvSpPr/>
            <p:nvPr/>
          </p:nvSpPr>
          <p:spPr>
            <a:xfrm>
              <a:off x="2361775" y="3070850"/>
              <a:ext cx="1230600" cy="221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3" name="Google Shape;2043;p23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238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45" name="Google Shape;2045;p238"/>
          <p:cNvGrpSpPr/>
          <p:nvPr/>
        </p:nvGrpSpPr>
        <p:grpSpPr>
          <a:xfrm>
            <a:off x="1421913" y="1294850"/>
            <a:ext cx="6300178" cy="3543850"/>
            <a:chOff x="1421913" y="1294850"/>
            <a:chExt cx="6300178" cy="3543850"/>
          </a:xfrm>
        </p:grpSpPr>
        <p:pic>
          <p:nvPicPr>
            <p:cNvPr id="2046" name="Google Shape;2046;p2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294850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7" name="Google Shape;2047;p238"/>
            <p:cNvSpPr/>
            <p:nvPr/>
          </p:nvSpPr>
          <p:spPr>
            <a:xfrm>
              <a:off x="2263300" y="1594050"/>
              <a:ext cx="886200" cy="123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23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239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เพิ่มปุ่ม Check Out </a:t>
            </a:r>
            <a:endParaRPr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4" name="Google Shape;2054;p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913" y="1294850"/>
            <a:ext cx="6300178" cy="35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24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240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mycart.html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61" name="Google Shape;2061;p240"/>
          <p:cNvGrpSpPr/>
          <p:nvPr/>
        </p:nvGrpSpPr>
        <p:grpSpPr>
          <a:xfrm>
            <a:off x="1421913" y="1359475"/>
            <a:ext cx="6300178" cy="3543850"/>
            <a:chOff x="1421913" y="1359475"/>
            <a:chExt cx="6300178" cy="3543850"/>
          </a:xfrm>
        </p:grpSpPr>
        <p:pic>
          <p:nvPicPr>
            <p:cNvPr id="2062" name="Google Shape;2062;p2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913" y="1359475"/>
              <a:ext cx="6300178" cy="354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3" name="Google Shape;2063;p240"/>
            <p:cNvSpPr/>
            <p:nvPr/>
          </p:nvSpPr>
          <p:spPr>
            <a:xfrm>
              <a:off x="2539000" y="3186250"/>
              <a:ext cx="3195000" cy="397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24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241"/>
          <p:cNvSpPr txBox="1"/>
          <p:nvPr/>
        </p:nvSpPr>
        <p:spPr>
          <a:xfrm>
            <a:off x="1105150" y="4656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ทำหน้าต่าง Check Out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0" name="Google Shape;2070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913" y="1294850"/>
            <a:ext cx="6300178" cy="35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1226250" y="433850"/>
            <a:ext cx="655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จากนั้นไป runserver แล้วเข้าดู 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localhost:8000/admin บน Web browser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249" y="1026300"/>
            <a:ext cx="4625501" cy="38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5" name="Google Shape;2075;p24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242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สร้างหน้า checkout1.html แล้วนำฟอร์ม register.html มาแปลงดูเพื่อความรวดเร็ว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checkout1.html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7" name="Google Shape;2077;p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913" y="1431450"/>
            <a:ext cx="6300178" cy="35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24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243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checkout1.html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4" name="Google Shape;2084;p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50" y="1202850"/>
            <a:ext cx="6571109" cy="36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Google Shape;2089;p24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0" name="Google Shape;2090;p244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91" name="Google Shape;2091;p244"/>
          <p:cNvGrpSpPr/>
          <p:nvPr/>
        </p:nvGrpSpPr>
        <p:grpSpPr>
          <a:xfrm>
            <a:off x="1422548" y="1255220"/>
            <a:ext cx="6298894" cy="3263251"/>
            <a:chOff x="1594850" y="1523450"/>
            <a:chExt cx="4577352" cy="2574761"/>
          </a:xfrm>
        </p:grpSpPr>
        <p:pic>
          <p:nvPicPr>
            <p:cNvPr id="2092" name="Google Shape;2092;p2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94850" y="1523450"/>
              <a:ext cx="4577352" cy="2574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3" name="Google Shape;2093;p244"/>
            <p:cNvSpPr/>
            <p:nvPr/>
          </p:nvSpPr>
          <p:spPr>
            <a:xfrm>
              <a:off x="2223050" y="2413850"/>
              <a:ext cx="2038800" cy="1217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p24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9" name="Google Shape;2099;p245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urls.py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00" name="Google Shape;2100;p245"/>
          <p:cNvGrpSpPr/>
          <p:nvPr/>
        </p:nvGrpSpPr>
        <p:grpSpPr>
          <a:xfrm>
            <a:off x="1286450" y="1142450"/>
            <a:ext cx="6571109" cy="3696249"/>
            <a:chOff x="1286450" y="1142450"/>
            <a:chExt cx="6571109" cy="3696249"/>
          </a:xfrm>
        </p:grpSpPr>
        <p:pic>
          <p:nvPicPr>
            <p:cNvPr id="2101" name="Google Shape;2101;p2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6450" y="1142450"/>
              <a:ext cx="6571109" cy="3696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2" name="Google Shape;2102;p245"/>
            <p:cNvSpPr/>
            <p:nvPr/>
          </p:nvSpPr>
          <p:spPr>
            <a:xfrm>
              <a:off x="2309550" y="2440675"/>
              <a:ext cx="2063700" cy="74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24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246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สร้างหน้ายืนยันการจัดส่งสินค้า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9" name="Google Shape;2109;p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50" y="1142450"/>
            <a:ext cx="6571109" cy="36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4" name="Google Shape;2114;p24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247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checkout2.html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6" name="Google Shape;2116;p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50" y="1177825"/>
            <a:ext cx="6571109" cy="36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24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248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checkout2.html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3" name="Google Shape;2123;p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450" y="1142450"/>
            <a:ext cx="6571109" cy="36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Google Shape;2128;p24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9" name="Google Shape;2129;p249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30" name="Google Shape;2130;p249"/>
          <p:cNvGrpSpPr/>
          <p:nvPr/>
        </p:nvGrpSpPr>
        <p:grpSpPr>
          <a:xfrm>
            <a:off x="1769450" y="1230126"/>
            <a:ext cx="5541000" cy="3116799"/>
            <a:chOff x="1769450" y="1230126"/>
            <a:chExt cx="5541000" cy="3116799"/>
          </a:xfrm>
        </p:grpSpPr>
        <p:pic>
          <p:nvPicPr>
            <p:cNvPr id="2131" name="Google Shape;2131;p2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9450" y="1230126"/>
              <a:ext cx="5541000" cy="3116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2" name="Google Shape;2132;p249"/>
            <p:cNvSpPr/>
            <p:nvPr/>
          </p:nvSpPr>
          <p:spPr>
            <a:xfrm>
              <a:off x="2714550" y="1682400"/>
              <a:ext cx="1597500" cy="181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49"/>
            <p:cNvSpPr/>
            <p:nvPr/>
          </p:nvSpPr>
          <p:spPr>
            <a:xfrm>
              <a:off x="2714550" y="2537000"/>
              <a:ext cx="2410800" cy="1597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8" name="Google Shape;2138;p25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250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สร้างโมเดลเก็บข้อมูลรายการสั่งสินค้า และข้อมูลการจัดส่ง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0" name="Google Shape;2140;p250"/>
          <p:cNvPicPr preferRelativeResize="0"/>
          <p:nvPr/>
        </p:nvPicPr>
        <p:blipFill rotWithShape="1">
          <a:blip r:embed="rId4">
            <a:alphaModFix/>
          </a:blip>
          <a:srcRect b="21914" l="13632" r="13624" t="19032"/>
          <a:stretch/>
        </p:blipFill>
        <p:spPr>
          <a:xfrm>
            <a:off x="1707925" y="1729225"/>
            <a:ext cx="5728152" cy="26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Google Shape;2145;p25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251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เสร็จแล้ว makemigrations และ migrate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7" name="Google Shape;2147;p251"/>
          <p:cNvPicPr preferRelativeResize="0"/>
          <p:nvPr/>
        </p:nvPicPr>
        <p:blipFill rotWithShape="1">
          <a:blip r:embed="rId4">
            <a:alphaModFix/>
          </a:blip>
          <a:srcRect b="42193" l="0" r="0" t="0"/>
          <a:stretch/>
        </p:blipFill>
        <p:spPr>
          <a:xfrm>
            <a:off x="676875" y="1586275"/>
            <a:ext cx="7790251" cy="23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/>
        </p:nvSpPr>
        <p:spPr>
          <a:xfrm>
            <a:off x="1302450" y="662450"/>
            <a:ext cx="6558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วิธีการสร้าง admin user 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ython manage.py createsuperuser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ใส่ชื่อผู้ใช้ (username)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 E-Mail (ไม่ใส่ก็ได้)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ใส่รหัสผ่าน (password)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ยืนยันรหัสอีกครั้ง (re-password)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แล้ว runserver ใหม่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เพื่อให้สามารถเข้าใช้หน้าต่าง Admin ได้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Google Shape;2152;p25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3" name="Google Shape;2153;p252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เพิ่มหัวข้อโมเดลให้แสดงในหน้า Admin ด้วย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admin.py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54" name="Google Shape;2154;p252"/>
          <p:cNvGrpSpPr/>
          <p:nvPr/>
        </p:nvGrpSpPr>
        <p:grpSpPr>
          <a:xfrm>
            <a:off x="1286450" y="1355250"/>
            <a:ext cx="6571109" cy="3696249"/>
            <a:chOff x="1286450" y="1355250"/>
            <a:chExt cx="6571109" cy="3696249"/>
          </a:xfrm>
        </p:grpSpPr>
        <p:pic>
          <p:nvPicPr>
            <p:cNvPr id="2155" name="Google Shape;2155;p2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6450" y="1355250"/>
              <a:ext cx="6571109" cy="3696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6" name="Google Shape;2156;p252"/>
            <p:cNvPicPr preferRelativeResize="0"/>
            <p:nvPr/>
          </p:nvPicPr>
          <p:blipFill rotWithShape="1">
            <a:blip r:embed="rId5">
              <a:alphaModFix/>
            </a:blip>
            <a:srcRect b="68597" l="0" r="60910" t="0"/>
            <a:stretch/>
          </p:blipFill>
          <p:spPr>
            <a:xfrm>
              <a:off x="4242650" y="1764163"/>
              <a:ext cx="3574450" cy="161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52"/>
            <p:cNvSpPr/>
            <p:nvPr/>
          </p:nvSpPr>
          <p:spPr>
            <a:xfrm>
              <a:off x="5494025" y="2907975"/>
              <a:ext cx="2071500" cy="286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8" name="Google Shape;2158;p252"/>
            <p:cNvCxnSpPr>
              <a:stCxn id="2157" idx="1"/>
            </p:cNvCxnSpPr>
            <p:nvPr/>
          </p:nvCxnSpPr>
          <p:spPr>
            <a:xfrm rot="10800000">
              <a:off x="1836725" y="2802675"/>
              <a:ext cx="3657300" cy="248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9" name="Google Shape;2159;p252"/>
            <p:cNvCxnSpPr>
              <a:stCxn id="2157" idx="1"/>
            </p:cNvCxnSpPr>
            <p:nvPr/>
          </p:nvCxnSpPr>
          <p:spPr>
            <a:xfrm rot="10800000">
              <a:off x="1877825" y="2931375"/>
              <a:ext cx="3616200" cy="120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4" name="Google Shape;2164;p25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5" name="Google Shape;2165;p253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อัพเดทการทำงานเมื่อเรากดปุ่ม Confirm การสั่งซื้อ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66" name="Google Shape;2166;p253"/>
          <p:cNvGrpSpPr/>
          <p:nvPr/>
        </p:nvGrpSpPr>
        <p:grpSpPr>
          <a:xfrm>
            <a:off x="1286450" y="1236325"/>
            <a:ext cx="6571109" cy="3696249"/>
            <a:chOff x="1286450" y="1236325"/>
            <a:chExt cx="6571109" cy="3696249"/>
          </a:xfrm>
        </p:grpSpPr>
        <p:pic>
          <p:nvPicPr>
            <p:cNvPr id="2167" name="Google Shape;2167;p2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6450" y="1236325"/>
              <a:ext cx="6571109" cy="3696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8" name="Google Shape;2168;p253"/>
            <p:cNvSpPr/>
            <p:nvPr/>
          </p:nvSpPr>
          <p:spPr>
            <a:xfrm>
              <a:off x="2749650" y="1606325"/>
              <a:ext cx="1977900" cy="3013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3" name="Google Shape;2173;p25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254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โดยเมื่อเรากดปุ่ม Confirm ในหน้า ยืนยันการจัดส่งสินค้า ข้อมูลในตะกร้าของผู้ใช้จะหายไป แล้วให้ลองเข้าไปในหน้า admin เพื่อตรวจสอบการเก็บข้อมูลสินค้า Order lists และ Order pendings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75" name="Google Shape;2175;p254"/>
          <p:cNvGrpSpPr/>
          <p:nvPr/>
        </p:nvGrpSpPr>
        <p:grpSpPr>
          <a:xfrm>
            <a:off x="221810" y="1467093"/>
            <a:ext cx="8400665" cy="3024031"/>
            <a:chOff x="221810" y="1467093"/>
            <a:chExt cx="8400665" cy="3024031"/>
          </a:xfrm>
        </p:grpSpPr>
        <p:grpSp>
          <p:nvGrpSpPr>
            <p:cNvPr id="2176" name="Google Shape;2176;p254"/>
            <p:cNvGrpSpPr/>
            <p:nvPr/>
          </p:nvGrpSpPr>
          <p:grpSpPr>
            <a:xfrm>
              <a:off x="221810" y="1467093"/>
              <a:ext cx="8400665" cy="3024031"/>
              <a:chOff x="221810" y="1467093"/>
              <a:chExt cx="8400665" cy="3024031"/>
            </a:xfrm>
          </p:grpSpPr>
          <p:grpSp>
            <p:nvGrpSpPr>
              <p:cNvPr id="2177" name="Google Shape;2177;p254"/>
              <p:cNvGrpSpPr/>
              <p:nvPr/>
            </p:nvGrpSpPr>
            <p:grpSpPr>
              <a:xfrm>
                <a:off x="221810" y="1467093"/>
                <a:ext cx="5236517" cy="2789929"/>
                <a:chOff x="1286450" y="1142450"/>
                <a:chExt cx="6571109" cy="3696249"/>
              </a:xfrm>
            </p:grpSpPr>
            <p:pic>
              <p:nvPicPr>
                <p:cNvPr id="2178" name="Google Shape;2178;p254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1286450" y="1142450"/>
                  <a:ext cx="6571109" cy="369624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179" name="Google Shape;2179;p254"/>
                <p:cNvSpPr/>
                <p:nvPr/>
              </p:nvSpPr>
              <p:spPr>
                <a:xfrm>
                  <a:off x="2995466" y="4570685"/>
                  <a:ext cx="633300" cy="2679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solidFill>
                        <a:srgbClr val="FFFFFF"/>
                      </a:solidFill>
                    </a:rPr>
                    <a:t>กด</a:t>
                  </a:r>
                  <a:endParaRPr sz="100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180" name="Google Shape;2180;p254"/>
                <p:cNvCxnSpPr>
                  <a:stCxn id="2179" idx="2"/>
                </p:cNvCxnSpPr>
                <p:nvPr/>
              </p:nvCxnSpPr>
              <p:spPr>
                <a:xfrm flipH="1">
                  <a:off x="2866766" y="4704635"/>
                  <a:ext cx="128700" cy="14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pic>
            <p:nvPicPr>
              <p:cNvPr id="2181" name="Google Shape;2181;p254"/>
              <p:cNvPicPr preferRelativeResize="0"/>
              <p:nvPr/>
            </p:nvPicPr>
            <p:blipFill rotWithShape="1">
              <a:blip r:embed="rId5">
                <a:alphaModFix/>
              </a:blip>
              <a:srcRect b="38453" l="0" r="0" t="0"/>
              <a:stretch/>
            </p:blipFill>
            <p:spPr>
              <a:xfrm>
                <a:off x="4018425" y="2897225"/>
                <a:ext cx="4604050" cy="1593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182" name="Google Shape;2182;p254"/>
            <p:cNvCxnSpPr/>
            <p:nvPr/>
          </p:nvCxnSpPr>
          <p:spPr>
            <a:xfrm flipH="1" rot="10800000">
              <a:off x="3603975" y="3993600"/>
              <a:ext cx="1000500" cy="177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255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หน้าต่าง admin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http://127.0.0.1:8000/admin/myapp/orderpending/</a:t>
            </a:r>
            <a:r>
              <a:rPr lang="en"/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8" name="Google Shape;2188;p255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9" name="Google Shape;2189;p255"/>
          <p:cNvGrpSpPr/>
          <p:nvPr/>
        </p:nvGrpSpPr>
        <p:grpSpPr>
          <a:xfrm>
            <a:off x="682375" y="1379425"/>
            <a:ext cx="7784927" cy="3603227"/>
            <a:chOff x="682375" y="1379425"/>
            <a:chExt cx="7784927" cy="3603227"/>
          </a:xfrm>
        </p:grpSpPr>
        <p:pic>
          <p:nvPicPr>
            <p:cNvPr id="2190" name="Google Shape;2190;p2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2375" y="1379425"/>
              <a:ext cx="4668552" cy="262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1" name="Google Shape;2191;p2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955625" y="1882352"/>
              <a:ext cx="5511677" cy="31002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92" name="Google Shape;2192;p255"/>
            <p:cNvCxnSpPr/>
            <p:nvPr/>
          </p:nvCxnSpPr>
          <p:spPr>
            <a:xfrm>
              <a:off x="1251650" y="2168075"/>
              <a:ext cx="1825800" cy="6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256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http://127.0.0.1:8000/admin/myapp/orderlist/</a:t>
            </a:r>
            <a:r>
              <a:rPr lang="en"/>
              <a:t>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8" name="Google Shape;2198;p256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9" name="Google Shape;2199;p256"/>
          <p:cNvGrpSpPr/>
          <p:nvPr/>
        </p:nvGrpSpPr>
        <p:grpSpPr>
          <a:xfrm>
            <a:off x="1286450" y="1260000"/>
            <a:ext cx="6571109" cy="3696249"/>
            <a:chOff x="1286450" y="1260000"/>
            <a:chExt cx="6571109" cy="3696249"/>
          </a:xfrm>
        </p:grpSpPr>
        <p:pic>
          <p:nvPicPr>
            <p:cNvPr id="2200" name="Google Shape;2200;p2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86450" y="1260000"/>
              <a:ext cx="6571109" cy="3696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2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44775" y="1982725"/>
              <a:ext cx="4838952" cy="2721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02" name="Google Shape;2202;p256"/>
            <p:cNvCxnSpPr/>
            <p:nvPr/>
          </p:nvCxnSpPr>
          <p:spPr>
            <a:xfrm>
              <a:off x="2035775" y="2355325"/>
              <a:ext cx="661200" cy="1698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257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แปลงรูปแบบหน้าต่าง Django administration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08" name="Google Shape;2208;p25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9" name="Google Shape;2209;p257"/>
          <p:cNvGrpSpPr/>
          <p:nvPr/>
        </p:nvGrpSpPr>
        <p:grpSpPr>
          <a:xfrm>
            <a:off x="1286450" y="1142450"/>
            <a:ext cx="7104102" cy="3696249"/>
            <a:chOff x="1286450" y="1142450"/>
            <a:chExt cx="7104102" cy="3696249"/>
          </a:xfrm>
        </p:grpSpPr>
        <p:pic>
          <p:nvPicPr>
            <p:cNvPr id="2210" name="Google Shape;2210;p2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6450" y="1142450"/>
              <a:ext cx="6571109" cy="36962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11" name="Google Shape;2211;p257"/>
            <p:cNvGrpSpPr/>
            <p:nvPr/>
          </p:nvGrpSpPr>
          <p:grpSpPr>
            <a:xfrm>
              <a:off x="1848550" y="1237700"/>
              <a:ext cx="6542002" cy="3358099"/>
              <a:chOff x="1848550" y="1237700"/>
              <a:chExt cx="6542002" cy="3358099"/>
            </a:xfrm>
          </p:grpSpPr>
          <p:pic>
            <p:nvPicPr>
              <p:cNvPr id="2212" name="Google Shape;2212;p257"/>
              <p:cNvPicPr preferRelativeResize="0"/>
              <p:nvPr/>
            </p:nvPicPr>
            <p:blipFill rotWithShape="1">
              <a:blip r:embed="rId5">
                <a:alphaModFix/>
              </a:blip>
              <a:srcRect b="55450" l="0" r="40493" t="0"/>
              <a:stretch/>
            </p:blipFill>
            <p:spPr>
              <a:xfrm>
                <a:off x="2949200" y="2304425"/>
                <a:ext cx="5441352" cy="229137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213" name="Google Shape;2213;p257"/>
              <p:cNvCxnSpPr/>
              <p:nvPr/>
            </p:nvCxnSpPr>
            <p:spPr>
              <a:xfrm rot="10800000">
                <a:off x="2094400" y="1524450"/>
                <a:ext cx="2124000" cy="160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14" name="Google Shape;2214;p257"/>
              <p:cNvCxnSpPr/>
              <p:nvPr/>
            </p:nvCxnSpPr>
            <p:spPr>
              <a:xfrm rot="10800000">
                <a:off x="1848550" y="1688425"/>
                <a:ext cx="2375700" cy="159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215" name="Google Shape;2215;p257"/>
              <p:cNvCxnSpPr/>
              <p:nvPr/>
            </p:nvCxnSpPr>
            <p:spPr>
              <a:xfrm rot="10800000">
                <a:off x="2006350" y="1237700"/>
                <a:ext cx="2217900" cy="2153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FF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258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คำสั่งแสดงรายละเอียดของค่าใน models และการตั้งค่าบน table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221" name="Google Shape;2221;p25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2" name="Google Shape;2222;p258"/>
          <p:cNvGrpSpPr/>
          <p:nvPr/>
        </p:nvGrpSpPr>
        <p:grpSpPr>
          <a:xfrm>
            <a:off x="554625" y="1062150"/>
            <a:ext cx="8017274" cy="3672625"/>
            <a:chOff x="554625" y="1062150"/>
            <a:chExt cx="8017274" cy="3672625"/>
          </a:xfrm>
        </p:grpSpPr>
        <p:pic>
          <p:nvPicPr>
            <p:cNvPr id="2223" name="Google Shape;2223;p258"/>
            <p:cNvPicPr preferRelativeResize="0"/>
            <p:nvPr/>
          </p:nvPicPr>
          <p:blipFill rotWithShape="1">
            <a:blip r:embed="rId4">
              <a:alphaModFix/>
            </a:blip>
            <a:srcRect b="33488" l="0" r="0" t="0"/>
            <a:stretch/>
          </p:blipFill>
          <p:spPr>
            <a:xfrm>
              <a:off x="554625" y="1062150"/>
              <a:ext cx="5380450" cy="2012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4" name="Google Shape;2224;p258"/>
            <p:cNvPicPr preferRelativeResize="0"/>
            <p:nvPr/>
          </p:nvPicPr>
          <p:blipFill rotWithShape="1">
            <a:blip r:embed="rId5">
              <a:alphaModFix/>
            </a:blip>
            <a:srcRect b="50590" l="0" r="0" t="0"/>
            <a:stretch/>
          </p:blipFill>
          <p:spPr>
            <a:xfrm>
              <a:off x="3147750" y="3227225"/>
              <a:ext cx="5424149" cy="1507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Google Shape;2229;p25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0" name="Google Shape;2230;p259"/>
          <p:cNvGrpSpPr/>
          <p:nvPr/>
        </p:nvGrpSpPr>
        <p:grpSpPr>
          <a:xfrm>
            <a:off x="1286450" y="1142450"/>
            <a:ext cx="6571109" cy="3696249"/>
            <a:chOff x="1286450" y="1142450"/>
            <a:chExt cx="6571109" cy="3696249"/>
          </a:xfrm>
        </p:grpSpPr>
        <p:pic>
          <p:nvPicPr>
            <p:cNvPr id="2231" name="Google Shape;2231;p2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6450" y="1142450"/>
              <a:ext cx="6571109" cy="3696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2" name="Google Shape;2232;p259"/>
            <p:cNvSpPr/>
            <p:nvPr/>
          </p:nvSpPr>
          <p:spPr>
            <a:xfrm>
              <a:off x="2205450" y="2056900"/>
              <a:ext cx="2732700" cy="321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59"/>
            <p:cNvSpPr/>
            <p:nvPr/>
          </p:nvSpPr>
          <p:spPr>
            <a:xfrm>
              <a:off x="3528700" y="2408825"/>
              <a:ext cx="719100" cy="134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59"/>
            <p:cNvSpPr/>
            <p:nvPr/>
          </p:nvSpPr>
          <p:spPr>
            <a:xfrm>
              <a:off x="2205450" y="2742700"/>
              <a:ext cx="2732700" cy="267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59"/>
            <p:cNvSpPr/>
            <p:nvPr/>
          </p:nvSpPr>
          <p:spPr>
            <a:xfrm>
              <a:off x="3498650" y="3047825"/>
              <a:ext cx="661500" cy="134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6" name="Google Shape;2236;p259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admin.py 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list_display -&gt; แสดงรายละเอียดที่เราเลือก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list_editable -&gt; ปรับค่าที่เราเลือกบนตารางได้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1" name="Google Shape;2241;p26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2" name="Google Shape;2242;p260"/>
          <p:cNvGrpSpPr/>
          <p:nvPr/>
        </p:nvGrpSpPr>
        <p:grpSpPr>
          <a:xfrm>
            <a:off x="1286450" y="1142450"/>
            <a:ext cx="6571109" cy="3696249"/>
            <a:chOff x="1286450" y="1142450"/>
            <a:chExt cx="6571109" cy="3696249"/>
          </a:xfrm>
        </p:grpSpPr>
        <p:pic>
          <p:nvPicPr>
            <p:cNvPr id="2243" name="Google Shape;2243;p2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6450" y="1142450"/>
              <a:ext cx="6571109" cy="3696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4" name="Google Shape;2244;p260"/>
            <p:cNvSpPr/>
            <p:nvPr/>
          </p:nvSpPr>
          <p:spPr>
            <a:xfrm>
              <a:off x="2205450" y="2056900"/>
              <a:ext cx="2732700" cy="321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0"/>
            <p:cNvSpPr/>
            <p:nvPr/>
          </p:nvSpPr>
          <p:spPr>
            <a:xfrm>
              <a:off x="3528700" y="2408825"/>
              <a:ext cx="719100" cy="134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0"/>
            <p:cNvSpPr/>
            <p:nvPr/>
          </p:nvSpPr>
          <p:spPr>
            <a:xfrm>
              <a:off x="2205450" y="2742700"/>
              <a:ext cx="2732700" cy="267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0"/>
            <p:cNvSpPr/>
            <p:nvPr/>
          </p:nvSpPr>
          <p:spPr>
            <a:xfrm>
              <a:off x="3498650" y="3047825"/>
              <a:ext cx="661500" cy="134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8" name="Google Shape;2248;p260"/>
          <p:cNvSpPr txBox="1"/>
          <p:nvPr/>
        </p:nvSpPr>
        <p:spPr>
          <a:xfrm>
            <a:off x="1105150" y="313250"/>
            <a:ext cx="78693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admin.py 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list_display -&gt; แสดงรายละเอียดที่เราเลือก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	list_editable -&gt; ปรับค่าที่เราเลือกบนตารางได้</a:t>
            </a:r>
            <a:endParaRPr sz="1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7"/>
          <p:cNvGrpSpPr/>
          <p:nvPr/>
        </p:nvGrpSpPr>
        <p:grpSpPr>
          <a:xfrm>
            <a:off x="457200" y="457200"/>
            <a:ext cx="8204862" cy="4291000"/>
            <a:chOff x="457200" y="457200"/>
            <a:chExt cx="8204862" cy="4291000"/>
          </a:xfrm>
        </p:grpSpPr>
        <p:pic>
          <p:nvPicPr>
            <p:cNvPr id="305" name="Google Shape;30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" y="457200"/>
              <a:ext cx="8204862" cy="4291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6" name="Google Shape;306;p37"/>
            <p:cNvCxnSpPr/>
            <p:nvPr/>
          </p:nvCxnSpPr>
          <p:spPr>
            <a:xfrm rot="10800000">
              <a:off x="1711550" y="1417600"/>
              <a:ext cx="1905900" cy="29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7" name="Google Shape;307;p37"/>
            <p:cNvSpPr txBox="1"/>
            <p:nvPr/>
          </p:nvSpPr>
          <p:spPr>
            <a:xfrm>
              <a:off x="3728400" y="1200400"/>
              <a:ext cx="42993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เวลากรอก password จะไม่แสดงข้อความให้เห็น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725" y="2671550"/>
            <a:ext cx="3994200" cy="224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575" y="575774"/>
            <a:ext cx="4170125" cy="2345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8"/>
          <p:cNvCxnSpPr/>
          <p:nvPr/>
        </p:nvCxnSpPr>
        <p:spPr>
          <a:xfrm>
            <a:off x="3827850" y="2077950"/>
            <a:ext cx="830100" cy="7539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1302450" y="357650"/>
            <a:ext cx="75504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หลังจากนั้นกลับมาดู myapp กันต่อ ทุกครั้งที่มีการสร้าง app จะต้องทำการนำชื่อ app ไปใส่ไว้ในไฟล์ settings.py ที่อยู่ใน firstweb ในส่วนของ INSTALLED_APPS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2" name="Google Shape;322;p39"/>
          <p:cNvGrpSpPr/>
          <p:nvPr/>
        </p:nvGrpSpPr>
        <p:grpSpPr>
          <a:xfrm>
            <a:off x="1749438" y="1262250"/>
            <a:ext cx="5645126" cy="3636851"/>
            <a:chOff x="1749438" y="1262250"/>
            <a:chExt cx="5645126" cy="3636851"/>
          </a:xfrm>
        </p:grpSpPr>
        <p:pic>
          <p:nvPicPr>
            <p:cNvPr id="323" name="Google Shape;323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49438" y="1262250"/>
              <a:ext cx="5645126" cy="3636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4" name="Google Shape;324;p39"/>
            <p:cNvCxnSpPr/>
            <p:nvPr/>
          </p:nvCxnSpPr>
          <p:spPr>
            <a:xfrm rot="10800000">
              <a:off x="3410850" y="2823600"/>
              <a:ext cx="1088400" cy="17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" name="Google Shape;330;p40"/>
          <p:cNvGrpSpPr/>
          <p:nvPr/>
        </p:nvGrpSpPr>
        <p:grpSpPr>
          <a:xfrm>
            <a:off x="742575" y="357650"/>
            <a:ext cx="7881600" cy="3952050"/>
            <a:chOff x="742575" y="357650"/>
            <a:chExt cx="7881600" cy="3952050"/>
          </a:xfrm>
        </p:grpSpPr>
        <p:sp>
          <p:nvSpPr>
            <p:cNvPr id="331" name="Google Shape;331;p40"/>
            <p:cNvSpPr txBox="1"/>
            <p:nvPr/>
          </p:nvSpPr>
          <p:spPr>
            <a:xfrm>
              <a:off x="742575" y="357650"/>
              <a:ext cx="7881600" cy="5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</a:t>
              </a: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rls.py 			       และ				views.py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ที่อยู่ไฟล์:	  firstweb และ myapp		 			 	myapp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หน้าที่:	  route หน้าเว็บต่าง			 			จัดการหน้าเว็บนั้น ๆ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หมายเหตุ:       urls.py ใน myapp			 				        -	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		       ต้องสร้างเอง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32" name="Google Shape;332;p40"/>
            <p:cNvCxnSpPr/>
            <p:nvPr/>
          </p:nvCxnSpPr>
          <p:spPr>
            <a:xfrm flipH="1">
              <a:off x="4493425" y="1354700"/>
              <a:ext cx="11700" cy="2955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450" y="852975"/>
            <a:ext cx="7085875" cy="39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urls.py (เริ่มต้น)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irstweb						    myapp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212" y="675676"/>
            <a:ext cx="6243427" cy="35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5"/>
          <p:cNvSpPr txBox="1"/>
          <p:nvPr/>
        </p:nvSpPr>
        <p:spPr>
          <a:xfrm>
            <a:off x="1626150" y="1671475"/>
            <a:ext cx="57507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15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Windows</a:t>
            </a:r>
            <a:endParaRPr baseline="30000" sz="14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744650"/>
            <a:ext cx="7142846" cy="401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2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urls.py (เพิ่มเติมหน้าเว็บแล้ว)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			firstweb						    myapp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</a:t>
            </a: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s.py (เริ่มต้น)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650" y="820850"/>
            <a:ext cx="7142846" cy="40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4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views.py (เพิ่มข้อความหน้าเว็บ)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650" y="820850"/>
            <a:ext cx="7142846" cy="40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5"/>
          <p:cNvSpPr txBox="1"/>
          <p:nvPr/>
        </p:nvSpPr>
        <p:spPr>
          <a:xfrm>
            <a:off x="818775" y="281450"/>
            <a:ext cx="72966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 runserver จะได้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375" y="830225"/>
            <a:ext cx="6721399" cy="378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1123575" y="738650"/>
            <a:ext cx="7296600" cy="22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มาลองสร้าง Template ของเว็บเรา โดยสามารถทำตามลำดับดังนี้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template ในโฟลเดอร์ myapp 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myapp ในโฟลเดอร์ template อีกครั้งหนึ่ง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400" lvl="2" marL="18288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Lato"/>
              <a:buChar char="-"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 home.html ไว้ใน myapp ของ template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template ในโฟลเดอร์ myapp 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688" y="771655"/>
            <a:ext cx="7296600" cy="4104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8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template ในโฟลเดอร์ myapp 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7" name="Google Shape;387;p48"/>
          <p:cNvGrpSpPr/>
          <p:nvPr/>
        </p:nvGrpSpPr>
        <p:grpSpPr>
          <a:xfrm>
            <a:off x="956850" y="771650"/>
            <a:ext cx="7230312" cy="4067051"/>
            <a:chOff x="956850" y="771650"/>
            <a:chExt cx="7230312" cy="4067051"/>
          </a:xfrm>
        </p:grpSpPr>
        <p:pic>
          <p:nvPicPr>
            <p:cNvPr id="388" name="Google Shape;38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6850" y="771650"/>
              <a:ext cx="7230312" cy="4067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48"/>
            <p:cNvSpPr txBox="1"/>
            <p:nvPr/>
          </p:nvSpPr>
          <p:spPr>
            <a:xfrm>
              <a:off x="2681250" y="3805700"/>
              <a:ext cx="50895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30000" lang="en" sz="2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กด Enter หลังจากพิมพ์ชื่อโฟลเดอร์เสร้จ (template)</a:t>
              </a:r>
              <a:endParaRPr baseline="30000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90" name="Google Shape;390;p48"/>
            <p:cNvCxnSpPr>
              <a:stCxn id="389" idx="1"/>
            </p:cNvCxnSpPr>
            <p:nvPr/>
          </p:nvCxnSpPr>
          <p:spPr>
            <a:xfrm flipH="1">
              <a:off x="2093850" y="4127000"/>
              <a:ext cx="587400" cy="359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myapp ในโฟลเดอร์ template อีกครั้งหนึ่ง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850" y="771650"/>
            <a:ext cx="7230312" cy="40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0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myapp ในโฟลเดอร์ template อีกครั้งหนึ่ง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4" name="Google Shape;404;p50"/>
          <p:cNvGrpSpPr/>
          <p:nvPr/>
        </p:nvGrpSpPr>
        <p:grpSpPr>
          <a:xfrm>
            <a:off x="838200" y="771650"/>
            <a:ext cx="7230312" cy="4067051"/>
            <a:chOff x="838200" y="771650"/>
            <a:chExt cx="7230312" cy="4067051"/>
          </a:xfrm>
        </p:grpSpPr>
        <p:pic>
          <p:nvPicPr>
            <p:cNvPr id="405" name="Google Shape;405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200" y="771650"/>
              <a:ext cx="7230312" cy="40670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6" name="Google Shape;406;p50"/>
            <p:cNvGrpSpPr/>
            <p:nvPr/>
          </p:nvGrpSpPr>
          <p:grpSpPr>
            <a:xfrm>
              <a:off x="2093850" y="3805700"/>
              <a:ext cx="5676900" cy="681000"/>
              <a:chOff x="2093850" y="3805700"/>
              <a:chExt cx="5676900" cy="681000"/>
            </a:xfrm>
          </p:grpSpPr>
          <p:sp>
            <p:nvSpPr>
              <p:cNvPr id="407" name="Google Shape;407;p50"/>
              <p:cNvSpPr txBox="1"/>
              <p:nvPr/>
            </p:nvSpPr>
            <p:spPr>
              <a:xfrm>
                <a:off x="2681250" y="3805700"/>
                <a:ext cx="5089500" cy="64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aseline="30000" lang="en" sz="2800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กด Enter หลังจากพิมพ์ชื่อโฟลเดอร์เสร้จ (myapp)</a:t>
                </a:r>
                <a:endParaRPr baseline="30000" sz="2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cxnSp>
            <p:nvCxnSpPr>
              <p:cNvPr id="408" name="Google Shape;408;p50"/>
              <p:cNvCxnSpPr>
                <a:stCxn id="407" idx="1"/>
              </p:cNvCxnSpPr>
              <p:nvPr/>
            </p:nvCxnSpPr>
            <p:spPr>
              <a:xfrm flipH="1">
                <a:off x="2093850" y="4127000"/>
                <a:ext cx="587400" cy="359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1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home.html ไว้ใน myapp ของ template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5" name="Google Shape;4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700" y="771650"/>
            <a:ext cx="7230312" cy="40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/>
        </p:nvSpPr>
        <p:spPr>
          <a:xfrm>
            <a:off x="1168950" y="604675"/>
            <a:ext cx="7556400" cy="2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ติดตั้ง virtualenv ผ่าน pip (Windows)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เข้า cmd 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ใช้คำสั่ง python -m pip install virtualenv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Lato"/>
              <a:buChar char="-"/>
            </a:pPr>
            <a:r>
              <a:rPr baseline="30000" lang="en" sz="3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เมื่อติดตั้งเสร็จใช้คำสั่ง pip list ตรวจสอบดู ว่ามี virtualenv รึยัง</a:t>
            </a:r>
            <a:endParaRPr baseline="30000" sz="3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 rotWithShape="1">
          <a:blip r:embed="rId3">
            <a:alphaModFix/>
          </a:blip>
          <a:srcRect b="12682" l="5516" r="12509" t="10870"/>
          <a:stretch/>
        </p:blipFill>
        <p:spPr>
          <a:xfrm>
            <a:off x="253916" y="2742125"/>
            <a:ext cx="4256942" cy="22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4">
            <a:alphaModFix/>
          </a:blip>
          <a:srcRect b="13364" l="5746" r="12860" t="10872"/>
          <a:stretch/>
        </p:blipFill>
        <p:spPr>
          <a:xfrm>
            <a:off x="4604515" y="2742125"/>
            <a:ext cx="4265045" cy="22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2"/>
          <p:cNvSpPr txBox="1"/>
          <p:nvPr/>
        </p:nvSpPr>
        <p:spPr>
          <a:xfrm>
            <a:off x="923700" y="129050"/>
            <a:ext cx="7296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home.html ไว้ใน myapp ของ template</a:t>
            </a:r>
            <a:endParaRPr baseline="30000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2" name="Google Shape;4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700" y="676400"/>
            <a:ext cx="7230312" cy="40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3"/>
          <p:cNvSpPr txBox="1"/>
          <p:nvPr/>
        </p:nvSpPr>
        <p:spPr>
          <a:xfrm>
            <a:off x="923700" y="1280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จากนั้นไปหา template ที่เราอยากนำมาใช้เป็นหน้า home ของเรา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https://www.w3schools.com/bootstrap4/tryit.asp?filename=trybs_template1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9" name="Google Shape;42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996816"/>
            <a:ext cx="7236418" cy="407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4"/>
          <p:cNvSpPr txBox="1"/>
          <p:nvPr/>
        </p:nvSpPr>
        <p:spPr>
          <a:xfrm>
            <a:off x="923700" y="2804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ลองเปิดไฟล์ home.html ด้วย web browser ของเรา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63" y="920616"/>
            <a:ext cx="6965482" cy="391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800" y="777375"/>
            <a:ext cx="3575724" cy="402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 txBox="1"/>
          <p:nvPr/>
        </p:nvSpPr>
        <p:spPr>
          <a:xfrm>
            <a:off x="923700" y="2804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ปรับเนื้อหา ข้อความเป็นรูปแบบของเรา</a:t>
            </a:r>
            <a:endParaRPr baseline="30000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500" y="1475916"/>
            <a:ext cx="4991098" cy="280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5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6"/>
          <p:cNvSpPr txBox="1"/>
          <p:nvPr/>
        </p:nvSpPr>
        <p:spPr>
          <a:xfrm>
            <a:off x="1038025" y="823038"/>
            <a:ext cx="7612800" cy="15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ทำการ route หน้าเว็บกับเว็บไซต์ โดยเราต้องเพิ่ม template เว็บที่เราทำ ดังนี้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เพิ่มที่อยู่ของ template ใน settings.py ในส่วนของ TEMPLATES &gt;&gt; DIRS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‘DIRS’ = [‘myapp/template’],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เรียกใช้ render() แทน HttpResponse() ที่ไฟล์ views.py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-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eturn render(request, ‘myapp/home.html’)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 txBox="1"/>
          <p:nvPr/>
        </p:nvSpPr>
        <p:spPr>
          <a:xfrm>
            <a:off x="923700" y="2804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เพิ่มที่อยู่ของ template ใน settings.py ในส่วนของ TEMPLATES &gt;&gt; DIRS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‘DIRS’ = [‘myapp/template’],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7" name="Google Shape;457;p57"/>
          <p:cNvPicPr preferRelativeResize="0"/>
          <p:nvPr/>
        </p:nvPicPr>
        <p:blipFill rotWithShape="1">
          <a:blip r:embed="rId4">
            <a:alphaModFix/>
          </a:blip>
          <a:srcRect b="21146" l="7636" r="30824" t="21140"/>
          <a:stretch/>
        </p:blipFill>
        <p:spPr>
          <a:xfrm>
            <a:off x="1535714" y="1239725"/>
            <a:ext cx="6072571" cy="320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57"/>
          <p:cNvCxnSpPr/>
          <p:nvPr/>
        </p:nvCxnSpPr>
        <p:spPr>
          <a:xfrm rot="10800000">
            <a:off x="4170325" y="1876550"/>
            <a:ext cx="1085700" cy="5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8"/>
          <p:cNvSpPr txBox="1"/>
          <p:nvPr/>
        </p:nvSpPr>
        <p:spPr>
          <a:xfrm>
            <a:off x="923700" y="2042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เรียกใช้ render() แทน HttpResponse() ที่ไฟล์ views.py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return render(request, ‘myapp/home.html’)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263" y="1026591"/>
            <a:ext cx="6965482" cy="391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9"/>
          <p:cNvSpPr txBox="1"/>
          <p:nvPr/>
        </p:nvSpPr>
        <p:spPr>
          <a:xfrm>
            <a:off x="923700" y="204216"/>
            <a:ext cx="7612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 runserver เราก็จะได้หน้าต่างเว็บของเราดังนี้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2" name="Google Shape;47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525" y="715941"/>
            <a:ext cx="7100947" cy="399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0"/>
          <p:cNvSpPr txBox="1"/>
          <p:nvPr/>
        </p:nvSpPr>
        <p:spPr>
          <a:xfrm>
            <a:off x="696875" y="1956825"/>
            <a:ext cx="7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ตอนนี้จาก สไลด์ล่าสุด เราได้หน้าเว็บที่มีข้อมูลที่เรากรอกเข้าไปในไฟล์ html แล้ว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เราจะลองทำเป็น Object เพื่อเรียกใช้ผ่าน python กัน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1"/>
          <p:cNvSpPr txBox="1"/>
          <p:nvPr/>
        </p:nvSpPr>
        <p:spPr>
          <a:xfrm>
            <a:off x="1088925" y="610975"/>
            <a:ext cx="7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Object เก็บค่าที่ต้องการแสดงในไฟล์ 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5" name="Google Shape;48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3088" y="1251175"/>
            <a:ext cx="6377822" cy="35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1168950" y="680875"/>
            <a:ext cx="75564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 virtualenv (venv)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สร้างโฟลเดอร์ “Django 50 Hrs” ผ่าน cmd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mkdir “Django 50 Hrs”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cd “Django 50 Hrs”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ython -m virtualenv   venv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.\venv\Scripts\activate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pip list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/>
        </p:nvSpPr>
        <p:spPr>
          <a:xfrm>
            <a:off x="1088925" y="77575"/>
            <a:ext cx="7839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นำ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Object ที่สร้างขึ้นมาไปใช้บนหน้า 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6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62"/>
          <p:cNvGrpSpPr/>
          <p:nvPr/>
        </p:nvGrpSpPr>
        <p:grpSpPr>
          <a:xfrm>
            <a:off x="158250" y="601025"/>
            <a:ext cx="8618100" cy="4238374"/>
            <a:chOff x="158250" y="601025"/>
            <a:chExt cx="8618100" cy="4238374"/>
          </a:xfrm>
        </p:grpSpPr>
        <p:pic>
          <p:nvPicPr>
            <p:cNvPr id="493" name="Google Shape;493;p62"/>
            <p:cNvPicPr preferRelativeResize="0"/>
            <p:nvPr/>
          </p:nvPicPr>
          <p:blipFill rotWithShape="1">
            <a:blip r:embed="rId4">
              <a:alphaModFix/>
            </a:blip>
            <a:srcRect b="0" l="0" r="6890" t="0"/>
            <a:stretch/>
          </p:blipFill>
          <p:spPr>
            <a:xfrm>
              <a:off x="158250" y="601025"/>
              <a:ext cx="5938474" cy="358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64150" y="2413800"/>
              <a:ext cx="4312200" cy="2425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62"/>
            <p:cNvSpPr txBox="1"/>
            <p:nvPr/>
          </p:nvSpPr>
          <p:spPr>
            <a:xfrm>
              <a:off x="6196050" y="1657525"/>
              <a:ext cx="8484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จะได้</a:t>
              </a:r>
              <a:endPara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96" name="Google Shape;496;p62"/>
            <p:cNvCxnSpPr/>
            <p:nvPr/>
          </p:nvCxnSpPr>
          <p:spPr>
            <a:xfrm>
              <a:off x="6605825" y="2080050"/>
              <a:ext cx="17700" cy="6204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7" name="Google Shape;497;p62"/>
            <p:cNvCxnSpPr/>
            <p:nvPr/>
          </p:nvCxnSpPr>
          <p:spPr>
            <a:xfrm>
              <a:off x="2445375" y="1641425"/>
              <a:ext cx="2299800" cy="2323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8" name="Google Shape;498;p62"/>
            <p:cNvCxnSpPr/>
            <p:nvPr/>
          </p:nvCxnSpPr>
          <p:spPr>
            <a:xfrm>
              <a:off x="2468775" y="2583525"/>
              <a:ext cx="3534300" cy="1287300"/>
            </a:xfrm>
            <a:prstGeom prst="straightConnector1">
              <a:avLst/>
            </a:prstGeom>
            <a:noFill/>
            <a:ln cap="flat" cmpd="sng" w="19050">
              <a:solidFill>
                <a:srgbClr val="00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99" name="Google Shape;499;p62"/>
            <p:cNvCxnSpPr/>
            <p:nvPr/>
          </p:nvCxnSpPr>
          <p:spPr>
            <a:xfrm>
              <a:off x="2474625" y="3666075"/>
              <a:ext cx="4792500" cy="386100"/>
            </a:xfrm>
            <a:prstGeom prst="straightConnector1">
              <a:avLst/>
            </a:prstGeom>
            <a:noFill/>
            <a:ln cap="flat" cmpd="sng" w="19050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63"/>
          <p:cNvGrpSpPr/>
          <p:nvPr/>
        </p:nvGrpSpPr>
        <p:grpSpPr>
          <a:xfrm>
            <a:off x="253125" y="855700"/>
            <a:ext cx="8625352" cy="4074449"/>
            <a:chOff x="253125" y="855700"/>
            <a:chExt cx="8625352" cy="4074449"/>
          </a:xfrm>
        </p:grpSpPr>
        <p:pic>
          <p:nvPicPr>
            <p:cNvPr id="505" name="Google Shape;505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3125" y="855700"/>
              <a:ext cx="5391749" cy="303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63"/>
            <p:cNvPicPr preferRelativeResize="0"/>
            <p:nvPr/>
          </p:nvPicPr>
          <p:blipFill rotWithShape="1">
            <a:blip r:embed="rId4">
              <a:alphaModFix/>
            </a:blip>
            <a:srcRect b="0" l="0" r="6890" t="0"/>
            <a:stretch/>
          </p:blipFill>
          <p:spPr>
            <a:xfrm>
              <a:off x="4200450" y="2104075"/>
              <a:ext cx="4678027" cy="28260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63"/>
            <p:cNvSpPr/>
            <p:nvPr/>
          </p:nvSpPr>
          <p:spPr>
            <a:xfrm>
              <a:off x="1790000" y="1828675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3"/>
            <p:cNvSpPr/>
            <p:nvPr/>
          </p:nvSpPr>
          <p:spPr>
            <a:xfrm>
              <a:off x="5435775" y="2788600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3"/>
            <p:cNvSpPr/>
            <p:nvPr/>
          </p:nvSpPr>
          <p:spPr>
            <a:xfrm>
              <a:off x="2880200" y="1828675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5435775" y="3543450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3"/>
            <p:cNvSpPr/>
            <p:nvPr/>
          </p:nvSpPr>
          <p:spPr>
            <a:xfrm>
              <a:off x="3998100" y="1828675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3"/>
            <p:cNvSpPr/>
            <p:nvPr/>
          </p:nvSpPr>
          <p:spPr>
            <a:xfrm>
              <a:off x="5435775" y="4379200"/>
              <a:ext cx="544200" cy="216600"/>
            </a:xfrm>
            <a:prstGeom prst="ellipse">
              <a:avLst/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3" name="Google Shape;513;p63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3"/>
          <p:cNvSpPr txBox="1"/>
          <p:nvPr/>
        </p:nvSpPr>
        <p:spPr>
          <a:xfrm>
            <a:off x="936525" y="306175"/>
            <a:ext cx="78396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โดยชื่อ product1-3 ที่ใช้มาจาก key ของ context ดังนั้นให้เลือกชื่อมาใช้ให้ถูก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จากชื่อ 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‘product1’ 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800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 ‘product2’ และ ‘product3’</a:t>
            </a:r>
            <a:endParaRPr sz="1800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4"/>
          <p:cNvSpPr txBox="1"/>
          <p:nvPr/>
        </p:nvSpPr>
        <p:spPr>
          <a:xfrm>
            <a:off x="1094525" y="6806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การทำหน้าต่างย่อย (About Page, Contact Us)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เหมือนการทำ Home Page เราสามารถสร้างหน้า html แล้วทำการสร้าง ฟังก์ชันในไฟล์ views.py แล้วทำการ route ด้วยไฟล์ urls.py ได้เลย ตามลำดับ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about.html และ contact.html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เขียนหน้าต่าง About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Page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และ Contact Us คล้าย ๆ Home Page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เพิ่มฟังก์ชัน About และ Contact ในไฟล์ 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 route ใน urls.py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5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about.html (copy home.html แล้วแก้ไขข้อมูลเล็กน้อย)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7" name="Google Shape;52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6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6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contact.html (copy home.html แล้วแก้ไขข้อมูลเล็กน้อย)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4" name="Google Shape;5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6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7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เพิ่มฟังก์ชัน About และ Contact ในไฟล์ views.py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41" name="Google Shape;541;p67"/>
          <p:cNvGrpSpPr/>
          <p:nvPr/>
        </p:nvGrpSpPr>
        <p:grpSpPr>
          <a:xfrm>
            <a:off x="1261850" y="1114775"/>
            <a:ext cx="6620309" cy="3723924"/>
            <a:chOff x="1261850" y="1114775"/>
            <a:chExt cx="6620309" cy="3723924"/>
          </a:xfrm>
        </p:grpSpPr>
        <p:pic>
          <p:nvPicPr>
            <p:cNvPr id="542" name="Google Shape;542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61850" y="1114775"/>
              <a:ext cx="6620309" cy="3723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67"/>
            <p:cNvSpPr/>
            <p:nvPr/>
          </p:nvSpPr>
          <p:spPr>
            <a:xfrm>
              <a:off x="2111825" y="2706425"/>
              <a:ext cx="3786000" cy="11820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8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 route ใน urls.py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0" name="Google Shape;55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6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9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 runserver แล้วเติม url เป็นหน้าที่เราเลือก เช่น localhost:8000/about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7" name="Google Shape;55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7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0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localhost:8000/contact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64" name="Google Shape;56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1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ทำปุ่มลิงค์ เพื่อเข้าสู่หน้าที่ต้องการ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โดยทั่วไป tag ของ html ที่เราใช้ทำปุ่มลิงค์ เราสามารถใช้ &lt;a&gt; ได้ เช่น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&lt;a href=“/about”&gt;[ข้อความ]&lt;a&gt; เพื่อเปลี่ยน url ให้ไปที่หน้าต่าง about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แต่ Django สามารถใช้การเรียกชื่อหน้าต่างแทนได้ ดังต่อไปนี้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	ตั้งชื่อให้ url นั้น ๆ ใน urls.py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	เรียกใช้ &lt;a&gt; ด้วยการเติมชื่อของหน้าต่างนั้น ๆ ตาม syntax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8"/>
          <p:cNvGrpSpPr/>
          <p:nvPr/>
        </p:nvGrpSpPr>
        <p:grpSpPr>
          <a:xfrm>
            <a:off x="1302875" y="90250"/>
            <a:ext cx="6300802" cy="4933725"/>
            <a:chOff x="1302875" y="14050"/>
            <a:chExt cx="6300802" cy="4933725"/>
          </a:xfrm>
        </p:grpSpPr>
        <p:grpSp>
          <p:nvGrpSpPr>
            <p:cNvPr id="171" name="Google Shape;171;p18"/>
            <p:cNvGrpSpPr/>
            <p:nvPr/>
          </p:nvGrpSpPr>
          <p:grpSpPr>
            <a:xfrm>
              <a:off x="1302875" y="14050"/>
              <a:ext cx="6300802" cy="4307674"/>
              <a:chOff x="1302875" y="242650"/>
              <a:chExt cx="6300802" cy="4307674"/>
            </a:xfrm>
          </p:grpSpPr>
          <p:pic>
            <p:nvPicPr>
              <p:cNvPr id="172" name="Google Shape;172;p18"/>
              <p:cNvPicPr preferRelativeResize="0"/>
              <p:nvPr/>
            </p:nvPicPr>
            <p:blipFill rotWithShape="1">
              <a:blip r:embed="rId4">
                <a:alphaModFix/>
              </a:blip>
              <a:srcRect b="5014" l="13976" r="9483" t="1953"/>
              <a:stretch/>
            </p:blipFill>
            <p:spPr>
              <a:xfrm>
                <a:off x="1302875" y="242650"/>
                <a:ext cx="6300802" cy="43076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18"/>
              <p:cNvPicPr preferRelativeResize="0"/>
              <p:nvPr/>
            </p:nvPicPr>
            <p:blipFill rotWithShape="1">
              <a:blip r:embed="rId5">
                <a:alphaModFix/>
              </a:blip>
              <a:srcRect b="36656" l="13861" r="9386" t="46865"/>
              <a:stretch/>
            </p:blipFill>
            <p:spPr>
              <a:xfrm>
                <a:off x="1302875" y="3614900"/>
                <a:ext cx="6300802" cy="847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4" name="Google Shape;174;p18"/>
            <p:cNvPicPr preferRelativeResize="0"/>
            <p:nvPr/>
          </p:nvPicPr>
          <p:blipFill rotWithShape="1">
            <a:blip r:embed="rId6">
              <a:alphaModFix/>
            </a:blip>
            <a:srcRect b="31084" l="13916" r="9449" t="50834"/>
            <a:stretch/>
          </p:blipFill>
          <p:spPr>
            <a:xfrm>
              <a:off x="1302875" y="4017800"/>
              <a:ext cx="6300802" cy="929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7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72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ตั้งชื่อให้ url นั้น ๆ ใน urls.py (เพิ่ม name)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77" name="Google Shape;57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2"/>
          <p:cNvSpPr/>
          <p:nvPr/>
        </p:nvSpPr>
        <p:spPr>
          <a:xfrm>
            <a:off x="3322850" y="1729200"/>
            <a:ext cx="2475300" cy="62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7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3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รียกใช้ &lt;a&gt; ด้วยการเติมชื่อของหน้าต่างนั้น ๆ ตาม syntax ใน 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5" name="Google Shape;58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3"/>
          <p:cNvSpPr/>
          <p:nvPr/>
        </p:nvSpPr>
        <p:spPr>
          <a:xfrm>
            <a:off x="2381000" y="2630350"/>
            <a:ext cx="3312000" cy="485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4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ลองดูหน้า Home Page (ทีนี้ลองทำปุ่มลิงค์ในหน้า About และ Contact)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3" name="Google Shape;59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75"/>
          <p:cNvGrpSpPr/>
          <p:nvPr/>
        </p:nvGrpSpPr>
        <p:grpSpPr>
          <a:xfrm>
            <a:off x="83895" y="1222925"/>
            <a:ext cx="8820455" cy="3525573"/>
            <a:chOff x="7695" y="1222925"/>
            <a:chExt cx="8820455" cy="3525573"/>
          </a:xfrm>
        </p:grpSpPr>
        <p:pic>
          <p:nvPicPr>
            <p:cNvPr id="599" name="Google Shape;599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126" y="1222925"/>
              <a:ext cx="4905101" cy="275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" name="Google Shape;600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5125" y="2086174"/>
              <a:ext cx="4733026" cy="26623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1" name="Google Shape;601;p75"/>
            <p:cNvCxnSpPr/>
            <p:nvPr/>
          </p:nvCxnSpPr>
          <p:spPr>
            <a:xfrm>
              <a:off x="578725" y="2226600"/>
              <a:ext cx="76200" cy="731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02" name="Google Shape;602;p75"/>
            <p:cNvSpPr/>
            <p:nvPr/>
          </p:nvSpPr>
          <p:spPr>
            <a:xfrm rot="-629948">
              <a:off x="62835" y="1396742"/>
              <a:ext cx="1341726" cy="728472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0000"/>
                  </a:solidFill>
                  <a:latin typeface="Arial"/>
                </a:rPr>
                <a:t>Click</a:t>
              </a:r>
            </a:p>
          </p:txBody>
        </p:sp>
        <p:cxnSp>
          <p:nvCxnSpPr>
            <p:cNvPr id="603" name="Google Shape;603;p75"/>
            <p:cNvCxnSpPr/>
            <p:nvPr/>
          </p:nvCxnSpPr>
          <p:spPr>
            <a:xfrm>
              <a:off x="1766600" y="3630950"/>
              <a:ext cx="2440200" cy="2457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04" name="Google Shape;604;p75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หรือจะทำเป็นหน้าต่างเฉพาะ เวลากดดูข้อมูลสินค้าก็ได้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5" name="Google Shape;605;p75"/>
          <p:cNvPicPr preferRelativeResize="0"/>
          <p:nvPr/>
        </p:nvPicPr>
        <p:blipFill rotWithShape="1">
          <a:blip r:embed="rId5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6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การสร้างโมเดล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โมเดล ใน Django คือ ตารางของข้อมูลโดย เราสามารถจัดรูปแบบของ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ข้อมูลในตารางได้ คล้ายกับการเขียน SQL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โดยการสร้างโมเดลนั้น มี 2 ขั้นตอนหลักที่ต้องทำ 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สร้างรูปแบบข้อมูลที่ต้องการเก็บ โดยเขียนใน models.py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สร้างโมเดลใน Data Base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makemigrations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1" name="Google Shape;611;p7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7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odels.py (เริ่มต้น)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7" name="Google Shape;617;p7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81179"/>
            <a:ext cx="6620299" cy="372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8"/>
          <p:cNvSpPr txBox="1"/>
          <p:nvPr/>
        </p:nvSpPr>
        <p:spPr>
          <a:xfrm>
            <a:off x="1094525" y="6044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models.py (สร้างโมเดล)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4" name="Google Shape;624;p7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850" y="1114775"/>
            <a:ext cx="6620309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/>
        </p:nvSpPr>
        <p:spPr>
          <a:xfrm>
            <a:off x="1094525" y="2996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สร้างโมเดลใน Data Base (ผ่าน cmd)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makemigrations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1" name="Google Shape;631;p7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25" y="1114775"/>
            <a:ext cx="7120551" cy="37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0"/>
          <p:cNvSpPr txBox="1"/>
          <p:nvPr/>
        </p:nvSpPr>
        <p:spPr>
          <a:xfrm>
            <a:off x="1094525" y="299675"/>
            <a:ext cx="754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สร้างโมเดลใน Data Base (ผ่าน cmd)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migrate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5" y="1013850"/>
            <a:ext cx="7703362" cy="402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/>
        </p:nvSpPr>
        <p:spPr>
          <a:xfrm>
            <a:off x="1022400" y="480900"/>
            <a:ext cx="7970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ตอนนี้เรามีโมเดลแล้ว แต่เรายังไม่สามารถมองเห็นได้ โดยเราจะเห็นได้ผ่านหน้าต่าง Admin (localhost:8000/admin)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5" name="Google Shape;645;p8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400" y="1151400"/>
            <a:ext cx="6555202" cy="36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1168950" y="680875"/>
            <a:ext cx="75564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ติดตั้ง django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pip install django==3.0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pip list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django-admin startproject firstweb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cd firstweb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63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Lato"/>
              <a:buChar char="-"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python mange.py runserver 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2"/>
          <p:cNvSpPr txBox="1"/>
          <p:nvPr/>
        </p:nvSpPr>
        <p:spPr>
          <a:xfrm>
            <a:off x="1022400" y="709500"/>
            <a:ext cx="7943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โดยเราสามารถมองเห็นได้โดยการ register โมเดลของเรา ใน admin.py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2" name="Google Shape;652;p8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82"/>
          <p:cNvGrpSpPr/>
          <p:nvPr/>
        </p:nvGrpSpPr>
        <p:grpSpPr>
          <a:xfrm>
            <a:off x="1358400" y="1223400"/>
            <a:ext cx="6427200" cy="3615300"/>
            <a:chOff x="1358400" y="1223400"/>
            <a:chExt cx="6427200" cy="3615300"/>
          </a:xfrm>
        </p:grpSpPr>
        <p:pic>
          <p:nvPicPr>
            <p:cNvPr id="654" name="Google Shape;654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8400" y="1223400"/>
              <a:ext cx="6427200" cy="361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82"/>
            <p:cNvSpPr/>
            <p:nvPr/>
          </p:nvSpPr>
          <p:spPr>
            <a:xfrm>
              <a:off x="2163325" y="1612775"/>
              <a:ext cx="2286000" cy="513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3"/>
          <p:cNvSpPr txBox="1"/>
          <p:nvPr/>
        </p:nvSpPr>
        <p:spPr>
          <a:xfrm>
            <a:off x="1022400" y="709500"/>
            <a:ext cx="7943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 refresh หน้าต่าง admin เพื่อดู models(Allproduct)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1" name="Google Shape;661;p8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2" name="Google Shape;662;p83"/>
          <p:cNvGrpSpPr/>
          <p:nvPr/>
        </p:nvGrpSpPr>
        <p:grpSpPr>
          <a:xfrm>
            <a:off x="1358400" y="1223400"/>
            <a:ext cx="6427200" cy="3615300"/>
            <a:chOff x="1358400" y="1223400"/>
            <a:chExt cx="6427200" cy="3615300"/>
          </a:xfrm>
        </p:grpSpPr>
        <p:pic>
          <p:nvPicPr>
            <p:cNvPr id="663" name="Google Shape;663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58400" y="1223400"/>
              <a:ext cx="6427200" cy="36153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64" name="Google Shape;664;p83"/>
            <p:cNvCxnSpPr/>
            <p:nvPr/>
          </p:nvCxnSpPr>
          <p:spPr>
            <a:xfrm rot="10800000">
              <a:off x="1938850" y="2947275"/>
              <a:ext cx="914400" cy="3213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65" name="Google Shape;665;p83"/>
            <p:cNvSpPr txBox="1"/>
            <p:nvPr/>
          </p:nvSpPr>
          <p:spPr>
            <a:xfrm>
              <a:off x="2435200" y="3268575"/>
              <a:ext cx="40263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ชื่อ Model จะมีการเติม s หลังชื่อ อัตโนมัติ</a:t>
              </a:r>
              <a:endParaRPr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	</a:t>
              </a:r>
              <a:endParaRPr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4"/>
          <p:cNvSpPr txBox="1"/>
          <p:nvPr/>
        </p:nvSpPr>
        <p:spPr>
          <a:xfrm>
            <a:off x="1022400" y="709500"/>
            <a:ext cx="79431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 เพิ่มข้อมูลใน Data Base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1" name="Google Shape;671;p8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2" name="Google Shape;672;p84"/>
          <p:cNvGrpSpPr/>
          <p:nvPr/>
        </p:nvGrpSpPr>
        <p:grpSpPr>
          <a:xfrm>
            <a:off x="127675" y="1609075"/>
            <a:ext cx="8897050" cy="2481500"/>
            <a:chOff x="127675" y="1609075"/>
            <a:chExt cx="8897050" cy="2481500"/>
          </a:xfrm>
        </p:grpSpPr>
        <p:pic>
          <p:nvPicPr>
            <p:cNvPr id="673" name="Google Shape;673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3175" y="1609075"/>
              <a:ext cx="4411550" cy="2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675" y="1609075"/>
              <a:ext cx="4411550" cy="248148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5" name="Google Shape;675;p84"/>
            <p:cNvCxnSpPr/>
            <p:nvPr/>
          </p:nvCxnSpPr>
          <p:spPr>
            <a:xfrm rot="10800000">
              <a:off x="579700" y="2811500"/>
              <a:ext cx="543600" cy="420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6" name="Google Shape;676;p84"/>
            <p:cNvSpPr/>
            <p:nvPr/>
          </p:nvSpPr>
          <p:spPr>
            <a:xfrm>
              <a:off x="901475" y="3323950"/>
              <a:ext cx="1109452" cy="36062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0000"/>
                  </a:solidFill>
                  <a:latin typeface="Arial"/>
                </a:rPr>
                <a:t>Click</a:t>
              </a:r>
            </a:p>
          </p:txBody>
        </p:sp>
        <p:cxnSp>
          <p:nvCxnSpPr>
            <p:cNvPr id="677" name="Google Shape;677;p84"/>
            <p:cNvCxnSpPr/>
            <p:nvPr/>
          </p:nvCxnSpPr>
          <p:spPr>
            <a:xfrm>
              <a:off x="4138350" y="3058500"/>
              <a:ext cx="864900" cy="12300"/>
            </a:xfrm>
            <a:prstGeom prst="straightConnector1">
              <a:avLst/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8" name="Google Shape;678;p84"/>
            <p:cNvCxnSpPr/>
            <p:nvPr/>
          </p:nvCxnSpPr>
          <p:spPr>
            <a:xfrm flipH="1" rot="10800000">
              <a:off x="7713575" y="2279900"/>
              <a:ext cx="922500" cy="9516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9" name="Google Shape;679;p84"/>
            <p:cNvSpPr/>
            <p:nvPr/>
          </p:nvSpPr>
          <p:spPr>
            <a:xfrm>
              <a:off x="6849200" y="3323950"/>
              <a:ext cx="1109452" cy="360624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0"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solidFill>
                    <a:srgbClr val="FF0000"/>
                  </a:solidFill>
                  <a:latin typeface="Arial"/>
                </a:rPr>
                <a:t>Click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5"/>
          <p:cNvSpPr txBox="1"/>
          <p:nvPr/>
        </p:nvSpPr>
        <p:spPr>
          <a:xfrm>
            <a:off x="717600" y="328500"/>
            <a:ext cx="83469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จะมีช่องกรอกเพื่อกรอกข้อมูลตามรูปแบบโมเดลที่เราสร้าง (ลองกรอกข้อมูล แล้ว SAVE)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5" name="Google Shape;685;p8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400" y="1132900"/>
            <a:ext cx="6427200" cy="3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6"/>
          <p:cNvSpPr txBox="1"/>
          <p:nvPr/>
        </p:nvSpPr>
        <p:spPr>
          <a:xfrm>
            <a:off x="1019750" y="3285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จะได้ข้อมูลเพิ่มขึ้นมา แต่จะเป็นชื่อ model ตามด้วยลำดับ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2" name="Google Shape;692;p8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738" y="957725"/>
            <a:ext cx="7104533" cy="39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8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738" y="842400"/>
            <a:ext cx="7104533" cy="399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87"/>
          <p:cNvCxnSpPr/>
          <p:nvPr/>
        </p:nvCxnSpPr>
        <p:spPr>
          <a:xfrm rot="10800000">
            <a:off x="4088950" y="2539525"/>
            <a:ext cx="1050300" cy="716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87"/>
          <p:cNvSpPr/>
          <p:nvPr/>
        </p:nvSpPr>
        <p:spPr>
          <a:xfrm>
            <a:off x="2161275" y="2094675"/>
            <a:ext cx="1927500" cy="69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7"/>
          <p:cNvSpPr txBox="1"/>
          <p:nvPr/>
        </p:nvSpPr>
        <p:spPr>
          <a:xfrm>
            <a:off x="1019750" y="3285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เราสามารถแปลงชื่อที่แสดงให้เป็นชื่อผลไม้ได้ดังนี้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เพิ่มฟังก์ชันตามนี้เลย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8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8"/>
          <p:cNvSpPr txBox="1"/>
          <p:nvPr/>
        </p:nvSpPr>
        <p:spPr>
          <a:xfrm>
            <a:off x="1248350" y="7095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เราก็สามารถแสดงชื่อผลไม้ให้สามารถดูง่ายขึ้นได้แล้ว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9" name="Google Shape;70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400" y="1223400"/>
            <a:ext cx="6427200" cy="3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8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9"/>
          <p:cNvSpPr txBox="1"/>
          <p:nvPr/>
        </p:nvSpPr>
        <p:spPr>
          <a:xfrm>
            <a:off x="1248350" y="6333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6" name="Google Shape;71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400" y="1071000"/>
            <a:ext cx="6427200" cy="36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9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90"/>
          <p:cNvSpPr txBox="1"/>
          <p:nvPr/>
        </p:nvSpPr>
        <p:spPr>
          <a:xfrm>
            <a:off x="1248350" y="633300"/>
            <a:ext cx="72882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เป็นโปรแกรมที่ช่วยให้เราสามารถมองเห็นเว็บไซต์ที่เราสั่ง runserver ไป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แล้วออกสู่ภายนอก ด้วยการเรียกผ่าน url ที่ ngrok สร้างขึ้นมา โดยเราสามารถ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ดาวน์โหลด ngrok มาใช้ได้เลย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https://ngrok.com/download</a:t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1"/>
          <p:cNvSpPr txBox="1"/>
          <p:nvPr/>
        </p:nvSpPr>
        <p:spPr>
          <a:xfrm>
            <a:off x="1248350" y="633300"/>
            <a:ext cx="59235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วิธีใช้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9" name="Google Shape;729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14720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 b="9698" l="0" r="0" t="0"/>
          <a:stretch/>
        </p:blipFill>
        <p:spPr>
          <a:xfrm>
            <a:off x="457200" y="533400"/>
            <a:ext cx="8231726" cy="41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9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2"/>
          <p:cNvSpPr txBox="1"/>
          <p:nvPr/>
        </p:nvSpPr>
        <p:spPr>
          <a:xfrm>
            <a:off x="1248350" y="633300"/>
            <a:ext cx="7227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วิธีใช้ 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ทำการแก้ไขโค้ด ในไฟล์ settings.py ในส่วนของ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ALLOWED_HOSTS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ALLOWED_HOSTS = []		&gt;&gt;		ALLOWED_HOSTS = [‘*’]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เพื่อยอมรับการเรียกหน้าเว็บไซต์ของเราด้วย url ที่ ngrok สร้างขึ้น โดยการ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ใส่ ‘*’ เป็นการอนุญาตในทุกชื่อ ซึ่งการสร้างชื่อของ ngrok จะเป็นการสุ่ม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9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3"/>
          <p:cNvSpPr txBox="1"/>
          <p:nvPr/>
        </p:nvSpPr>
        <p:spPr>
          <a:xfrm>
            <a:off x="1248350" y="633300"/>
            <a:ext cx="72273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วิธีใช้ 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จากนั้น ทำการสั่ง runserver ของเว็บไซต์เราเหมือนปกติ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2" name="Google Shape;742;p93"/>
          <p:cNvPicPr preferRelativeResize="0"/>
          <p:nvPr/>
        </p:nvPicPr>
        <p:blipFill rotWithShape="1">
          <a:blip r:embed="rId4">
            <a:alphaModFix/>
          </a:blip>
          <a:srcRect b="50345" l="0" r="0" t="0"/>
          <a:stretch/>
        </p:blipFill>
        <p:spPr>
          <a:xfrm>
            <a:off x="1042725" y="2226350"/>
            <a:ext cx="7058551" cy="18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9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4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วิธีใช้ ngrok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แล้วทำการรันไฟล์ ngrok.exe แล้วใช้คำสั่งตามภาพ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 เมื่อกด Enter จะได้หน้าต่างที่รัน server ของเรา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สามารถของเข้าดูจากอุปกรณ์อื่นได้ ผ่าน url ที่ Forwarding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ตัวอย่าง :  https://4485253faa6e.ngrok.io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49" name="Google Shape;749;p94"/>
          <p:cNvGrpSpPr/>
          <p:nvPr/>
        </p:nvGrpSpPr>
        <p:grpSpPr>
          <a:xfrm>
            <a:off x="153025" y="2077450"/>
            <a:ext cx="8812374" cy="2296975"/>
            <a:chOff x="153025" y="2077450"/>
            <a:chExt cx="8812374" cy="2296975"/>
          </a:xfrm>
        </p:grpSpPr>
        <p:pic>
          <p:nvPicPr>
            <p:cNvPr id="750" name="Google Shape;750;p94"/>
            <p:cNvPicPr preferRelativeResize="0"/>
            <p:nvPr/>
          </p:nvPicPr>
          <p:blipFill rotWithShape="1">
            <a:blip r:embed="rId4">
              <a:alphaModFix/>
            </a:blip>
            <a:srcRect b="65538" l="0" r="60344" t="0"/>
            <a:stretch/>
          </p:blipFill>
          <p:spPr>
            <a:xfrm>
              <a:off x="153025" y="2077450"/>
              <a:ext cx="2799076" cy="1272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94"/>
            <p:cNvPicPr preferRelativeResize="0"/>
            <p:nvPr/>
          </p:nvPicPr>
          <p:blipFill rotWithShape="1">
            <a:blip r:embed="rId5">
              <a:alphaModFix/>
            </a:blip>
            <a:srcRect b="47698" l="0" r="0" t="0"/>
            <a:stretch/>
          </p:blipFill>
          <p:spPr>
            <a:xfrm>
              <a:off x="3110600" y="2744700"/>
              <a:ext cx="5854799" cy="16297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2" name="Google Shape;752;p94"/>
            <p:cNvCxnSpPr/>
            <p:nvPr/>
          </p:nvCxnSpPr>
          <p:spPr>
            <a:xfrm>
              <a:off x="1914150" y="3750500"/>
              <a:ext cx="976200" cy="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9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5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การเพิ่ม Fields ใน Model เก่า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หากเรามีการสร้าง Models ไปแล้ว แล้วต้องการเพิ่มหัวข้อที่จะเก็บข้อมูลใน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Database ของเรา สามารถทำได้ โดยการใช้เติม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null=True และ blank=True ดังต่อไปนี้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9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6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การเพิ่ม Fields ใน Model เก่า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มีการเพิ่ม Field ที่ชื่อ imageurl จากนั้นอย่าลืม makemigrations และ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migrate ชิ้นงานเรา เพื่อเพิ่ม Field ใหม่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65" name="Google Shape;765;p96"/>
          <p:cNvPicPr preferRelativeResize="0"/>
          <p:nvPr/>
        </p:nvPicPr>
        <p:blipFill rotWithShape="1">
          <a:blip r:embed="rId4">
            <a:alphaModFix/>
          </a:blip>
          <a:srcRect b="49897" l="0" r="0" t="0"/>
          <a:stretch/>
        </p:blipFill>
        <p:spPr>
          <a:xfrm>
            <a:off x="1290675" y="1390200"/>
            <a:ext cx="6562651" cy="184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9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97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การเพิ่ม Fields ใน Model เก่า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2" name="Google Shape;772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88" y="1299600"/>
            <a:ext cx="7994235" cy="31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9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8" name="Google Shape;778;p98"/>
          <p:cNvGrpSpPr/>
          <p:nvPr/>
        </p:nvGrpSpPr>
        <p:grpSpPr>
          <a:xfrm>
            <a:off x="1290663" y="1147200"/>
            <a:ext cx="6562666" cy="3691499"/>
            <a:chOff x="1290663" y="1147200"/>
            <a:chExt cx="6562666" cy="3691499"/>
          </a:xfrm>
        </p:grpSpPr>
        <p:grpSp>
          <p:nvGrpSpPr>
            <p:cNvPr id="779" name="Google Shape;779;p98"/>
            <p:cNvGrpSpPr/>
            <p:nvPr/>
          </p:nvGrpSpPr>
          <p:grpSpPr>
            <a:xfrm>
              <a:off x="1290663" y="1147200"/>
              <a:ext cx="6562666" cy="3691499"/>
              <a:chOff x="1290663" y="1147200"/>
              <a:chExt cx="6562666" cy="3691499"/>
            </a:xfrm>
          </p:grpSpPr>
          <p:pic>
            <p:nvPicPr>
              <p:cNvPr id="780" name="Google Shape;780;p9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290663" y="1147200"/>
                <a:ext cx="6562666" cy="36914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81" name="Google Shape;781;p98"/>
              <p:cNvSpPr/>
              <p:nvPr/>
            </p:nvSpPr>
            <p:spPr>
              <a:xfrm>
                <a:off x="2275675" y="3671925"/>
                <a:ext cx="1696800" cy="3219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82" name="Google Shape;782;p98"/>
            <p:cNvCxnSpPr>
              <a:endCxn id="781" idx="3"/>
            </p:cNvCxnSpPr>
            <p:nvPr/>
          </p:nvCxnSpPr>
          <p:spPr>
            <a:xfrm flipH="1">
              <a:off x="3972475" y="3829875"/>
              <a:ext cx="509100" cy="3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83" name="Google Shape;783;p98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การเพิ่ม Fields ใน Model เก่า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Field: imageurl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9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9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สร้างหน้าเพิ่มสินค้า โดยไม่ต้องเพิ่มในหน้าต่าง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จากที่เคยทำหน้าเว็บมากันแล้ว เราจะมาออกแบบ Form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เพื่อทำหน้าต่างเพิ่มสินค้ากัน 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0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5" name="Google Shape;795;p100"/>
          <p:cNvGrpSpPr/>
          <p:nvPr/>
        </p:nvGrpSpPr>
        <p:grpSpPr>
          <a:xfrm>
            <a:off x="1290663" y="1147200"/>
            <a:ext cx="6562666" cy="3691499"/>
            <a:chOff x="1290663" y="1147200"/>
            <a:chExt cx="6562666" cy="3691499"/>
          </a:xfrm>
        </p:grpSpPr>
        <p:pic>
          <p:nvPicPr>
            <p:cNvPr id="796" name="Google Shape;796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0663" y="1147200"/>
              <a:ext cx="6562666" cy="36914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97" name="Google Shape;797;p100"/>
            <p:cNvCxnSpPr/>
            <p:nvPr/>
          </p:nvCxnSpPr>
          <p:spPr>
            <a:xfrm rot="10800000">
              <a:off x="1947850" y="2396175"/>
              <a:ext cx="1199700" cy="7023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98" name="Google Shape;798;p100"/>
            <p:cNvSpPr/>
            <p:nvPr/>
          </p:nvSpPr>
          <p:spPr>
            <a:xfrm>
              <a:off x="1544225" y="2337775"/>
              <a:ext cx="429000" cy="9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9" name="Google Shape;799;p100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สร้างหน้าเพิ่มสินค้า โดยไม่ต้องเพิ่มในหน้าต่าง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สร้างไฟล์ addproduct.html ขึ้นมาเหมือนหน้าก่อน ๆ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0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01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เอาส่วนหน้าต่างจากหน้า home มาเป็น Template (ลองเลือกส่วนที่จะใช้)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6" name="Google Shape;80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141475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b="21807" l="8582" r="8574" t="0"/>
          <a:stretch/>
        </p:blipFill>
        <p:spPr>
          <a:xfrm>
            <a:off x="1087275" y="1219200"/>
            <a:ext cx="6819173" cy="362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513175" y="147475"/>
            <a:ext cx="8223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เมื่อสั่ง runserver แล้ว จะได้ url มา ให้ลองไปเปิดบน web browser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					(IE , Chrome , Firefox , etc.)</a:t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30000" sz="3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 rot="10800000">
            <a:off x="4722275" y="4439250"/>
            <a:ext cx="718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102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02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จะได้หน้าต่างว่าง ๆ แล้วมาใส่ ฟอร์ม เพื่อรับค่ากัน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3" name="Google Shape;81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10065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103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3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เพิ่มฟอร์มหน้าเว็บดังนี้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0" name="Google Shape;82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08310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104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104"/>
          <p:cNvGrpSpPr/>
          <p:nvPr/>
        </p:nvGrpSpPr>
        <p:grpSpPr>
          <a:xfrm>
            <a:off x="1290663" y="1106500"/>
            <a:ext cx="6562666" cy="3691499"/>
            <a:chOff x="1290663" y="1106500"/>
            <a:chExt cx="6562666" cy="3691499"/>
          </a:xfrm>
        </p:grpSpPr>
        <p:pic>
          <p:nvPicPr>
            <p:cNvPr id="827" name="Google Shape;827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90663" y="1106500"/>
              <a:ext cx="6562666" cy="36914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8" name="Google Shape;828;p104"/>
            <p:cNvCxnSpPr/>
            <p:nvPr/>
          </p:nvCxnSpPr>
          <p:spPr>
            <a:xfrm rot="10800000">
              <a:off x="3311275" y="1343025"/>
              <a:ext cx="690600" cy="649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29" name="Google Shape;829;p104"/>
            <p:cNvSpPr/>
            <p:nvPr/>
          </p:nvSpPr>
          <p:spPr>
            <a:xfrm>
              <a:off x="1649575" y="1225975"/>
              <a:ext cx="2457600" cy="123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104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หน้าเว็บหลังเพิ่มฟอร์ม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						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						จะเห็นว่ายังมีการเรียกผ่านไฟล์อยู่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						Route ไฟล์ต่อเลย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05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05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เพิ่ม route หน้า addproduct</a:t>
            </a:r>
            <a:endParaRPr sz="18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7" name="Google Shape;837;p105"/>
          <p:cNvPicPr preferRelativeResize="0"/>
          <p:nvPr/>
        </p:nvPicPr>
        <p:blipFill rotWithShape="1">
          <a:blip r:embed="rId4">
            <a:alphaModFix/>
          </a:blip>
          <a:srcRect b="0" l="0" r="30196" t="0"/>
          <a:stretch/>
        </p:blipFill>
        <p:spPr>
          <a:xfrm>
            <a:off x="620525" y="1147200"/>
            <a:ext cx="4580923" cy="369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5"/>
          <p:cNvPicPr preferRelativeResize="0"/>
          <p:nvPr/>
        </p:nvPicPr>
        <p:blipFill rotWithShape="1">
          <a:blip r:embed="rId5">
            <a:alphaModFix/>
          </a:blip>
          <a:srcRect b="0" l="0" r="31455" t="0"/>
          <a:stretch/>
        </p:blipFill>
        <p:spPr>
          <a:xfrm>
            <a:off x="5634724" y="1838175"/>
            <a:ext cx="2814326" cy="23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106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106"/>
          <p:cNvGrpSpPr/>
          <p:nvPr/>
        </p:nvGrpSpPr>
        <p:grpSpPr>
          <a:xfrm>
            <a:off x="1677999" y="1463575"/>
            <a:ext cx="5787998" cy="3255749"/>
            <a:chOff x="1677999" y="1463575"/>
            <a:chExt cx="5787998" cy="3255749"/>
          </a:xfrm>
        </p:grpSpPr>
        <p:pic>
          <p:nvPicPr>
            <p:cNvPr id="845" name="Google Shape;845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77999" y="1463575"/>
              <a:ext cx="5787998" cy="32557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46" name="Google Shape;846;p106"/>
            <p:cNvCxnSpPr>
              <a:endCxn id="847" idx="3"/>
            </p:cNvCxnSpPr>
            <p:nvPr/>
          </p:nvCxnSpPr>
          <p:spPr>
            <a:xfrm rot="10800000">
              <a:off x="4066150" y="3192250"/>
              <a:ext cx="1182000" cy="415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47" name="Google Shape;847;p106"/>
            <p:cNvSpPr/>
            <p:nvPr/>
          </p:nvSpPr>
          <p:spPr>
            <a:xfrm>
              <a:off x="2509750" y="2624500"/>
              <a:ext cx="1556400" cy="1135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106"/>
          <p:cNvSpPr txBox="1"/>
          <p:nvPr/>
        </p:nvSpPr>
        <p:spPr>
          <a:xfrm>
            <a:off x="1248350" y="4047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แต่ตอนนี้เรามีแต่หน้าต่าง ที่ยังไม่ทำการสั่งเพิ่มค่าเข้า Database จากการ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กรอกผ่านหน้าเว็บ เราสามารถทำได้ 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     เพิ่มเติมหน้า views ของ Addproduct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07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07"/>
          <p:cNvSpPr txBox="1"/>
          <p:nvPr/>
        </p:nvSpPr>
        <p:spPr>
          <a:xfrm>
            <a:off x="1248350" y="7857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** ชื่อที่ใส่ใน get(‘----’) มาจากชื่อของ input ใน addproduct.html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55" name="Google Shape;855;p107"/>
          <p:cNvGrpSpPr/>
          <p:nvPr/>
        </p:nvGrpSpPr>
        <p:grpSpPr>
          <a:xfrm>
            <a:off x="312000" y="1245700"/>
            <a:ext cx="8458895" cy="3691499"/>
            <a:chOff x="312000" y="1245700"/>
            <a:chExt cx="8458895" cy="3691499"/>
          </a:xfrm>
        </p:grpSpPr>
        <p:pic>
          <p:nvPicPr>
            <p:cNvPr id="856" name="Google Shape;856;p107"/>
            <p:cNvPicPr preferRelativeResize="0"/>
            <p:nvPr/>
          </p:nvPicPr>
          <p:blipFill rotWithShape="1">
            <a:blip r:embed="rId4">
              <a:alphaModFix/>
            </a:blip>
            <a:srcRect b="0" l="0" r="27033" t="0"/>
            <a:stretch/>
          </p:blipFill>
          <p:spPr>
            <a:xfrm>
              <a:off x="3982372" y="1245700"/>
              <a:ext cx="4788523" cy="3691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7" name="Google Shape;857;p107"/>
            <p:cNvGrpSpPr/>
            <p:nvPr/>
          </p:nvGrpSpPr>
          <p:grpSpPr>
            <a:xfrm>
              <a:off x="312000" y="1463575"/>
              <a:ext cx="3309552" cy="3255749"/>
              <a:chOff x="1836000" y="1463575"/>
              <a:chExt cx="3309552" cy="3255749"/>
            </a:xfrm>
          </p:grpSpPr>
          <p:pic>
            <p:nvPicPr>
              <p:cNvPr id="858" name="Google Shape;858;p10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42821" t="0"/>
              <a:stretch/>
            </p:blipFill>
            <p:spPr>
              <a:xfrm>
                <a:off x="1836000" y="1463575"/>
                <a:ext cx="3309552" cy="325574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9" name="Google Shape;859;p107"/>
              <p:cNvSpPr/>
              <p:nvPr/>
            </p:nvSpPr>
            <p:spPr>
              <a:xfrm>
                <a:off x="3264600" y="2782475"/>
                <a:ext cx="801600" cy="4095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0" name="Google Shape;860;p107"/>
            <p:cNvSpPr/>
            <p:nvPr/>
          </p:nvSpPr>
          <p:spPr>
            <a:xfrm>
              <a:off x="7364175" y="2513575"/>
              <a:ext cx="1084800" cy="1737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61" name="Google Shape;861;p107"/>
            <p:cNvCxnSpPr>
              <a:stCxn id="859" idx="3"/>
              <a:endCxn id="860" idx="1"/>
            </p:cNvCxnSpPr>
            <p:nvPr/>
          </p:nvCxnSpPr>
          <p:spPr>
            <a:xfrm>
              <a:off x="2542200" y="2987225"/>
              <a:ext cx="4821900" cy="395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08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08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ลองเพิ่มรายการสินค้าใหม่ดู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68" name="Google Shape;868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07140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109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09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ตรวจสอบรายการสินค้า ในหน้า admin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5" name="Google Shape;875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663" y="1147200"/>
            <a:ext cx="6562666" cy="369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10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0"/>
          <p:cNvSpPr txBox="1"/>
          <p:nvPr/>
        </p:nvSpPr>
        <p:spPr>
          <a:xfrm>
            <a:off x="1248350" y="6333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การจัดรูปแบบ Template ให้ใช้ง่าย แบบตัดแปะ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ด้วย Django มีความสามารถในการใช้ jinja syntax เพื่อเขียน python ร่วมกับ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html  ทำให้เราไม่จำเป็นต้องตัดโค้ดหลาย ๆ บรรทัดมาประกอบกัน เหมือนที่ทำ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ในหน้าต่าง ๆ ก่อนหน้า โดยสามารถทำได้ดังนี้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111"/>
          <p:cNvPicPr preferRelativeResize="0"/>
          <p:nvPr/>
        </p:nvPicPr>
        <p:blipFill rotWithShape="1">
          <a:blip r:embed="rId3">
            <a:alphaModFix/>
          </a:blip>
          <a:srcRect b="0" l="0" r="67844" t="0"/>
          <a:stretch/>
        </p:blipFill>
        <p:spPr>
          <a:xfrm>
            <a:off x="8536526" y="4595800"/>
            <a:ext cx="428876" cy="45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111"/>
          <p:cNvGrpSpPr/>
          <p:nvPr/>
        </p:nvGrpSpPr>
        <p:grpSpPr>
          <a:xfrm>
            <a:off x="1315225" y="1258875"/>
            <a:ext cx="6513552" cy="3663849"/>
            <a:chOff x="1315225" y="1258875"/>
            <a:chExt cx="6513552" cy="3663849"/>
          </a:xfrm>
        </p:grpSpPr>
        <p:pic>
          <p:nvPicPr>
            <p:cNvPr id="888" name="Google Shape;888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5225" y="1258875"/>
              <a:ext cx="6513552" cy="36638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89" name="Google Shape;889;p111"/>
            <p:cNvGrpSpPr/>
            <p:nvPr/>
          </p:nvGrpSpPr>
          <p:grpSpPr>
            <a:xfrm>
              <a:off x="2281650" y="4151800"/>
              <a:ext cx="2633100" cy="362400"/>
              <a:chOff x="2205450" y="4304200"/>
              <a:chExt cx="2633100" cy="362400"/>
            </a:xfrm>
          </p:grpSpPr>
          <p:sp>
            <p:nvSpPr>
              <p:cNvPr id="890" name="Google Shape;890;p111"/>
              <p:cNvSpPr/>
              <p:nvPr/>
            </p:nvSpPr>
            <p:spPr>
              <a:xfrm>
                <a:off x="2205450" y="4385800"/>
                <a:ext cx="936300" cy="2808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91" name="Google Shape;891;p111"/>
              <p:cNvCxnSpPr>
                <a:endCxn id="890" idx="3"/>
              </p:cNvCxnSpPr>
              <p:nvPr/>
            </p:nvCxnSpPr>
            <p:spPr>
              <a:xfrm flipH="1">
                <a:off x="3141750" y="4304200"/>
                <a:ext cx="1696800" cy="222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  <p:sp>
        <p:nvSpPr>
          <p:cNvPr id="892" name="Google Shape;892;p111"/>
          <p:cNvSpPr txBox="1"/>
          <p:nvPr/>
        </p:nvSpPr>
        <p:spPr>
          <a:xfrm>
            <a:off x="1248350" y="557100"/>
            <a:ext cx="7597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สร้างไฟล์ base.html เพื่อเก็บโครงหน้าที่เราจะใช้งานบ่อย ๆ ร่วมถึง &lt;head&gt; และ &lt;footer&gt;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						ส่วนที่ใช้รับเนื้อหาหน้าต่าง ๆ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